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y="13716000" cx="24384000"/>
  <p:notesSz cx="6858000" cy="9144000"/>
  <p:embeddedFontLst>
    <p:embeddedFont>
      <p:font typeface="Assistant SemiBold"/>
      <p:regular r:id="rId36"/>
      <p:bold r:id="rId37"/>
    </p:embeddedFont>
    <p:embeddedFont>
      <p:font typeface="Helvetica Neue"/>
      <p:regular r:id="rId38"/>
      <p:bold r:id="rId39"/>
      <p:italic r:id="rId40"/>
      <p:boldItalic r:id="rId41"/>
    </p:embeddedFont>
    <p:embeddedFont>
      <p:font typeface="Open Sans ExtraBold"/>
      <p:bold r:id="rId42"/>
      <p:boldItalic r:id="rId43"/>
    </p:embeddedFont>
    <p:embeddedFont>
      <p:font typeface="Assistant ExtraBold"/>
      <p:bold r:id="rId44"/>
    </p:embeddedFont>
    <p:embeddedFont>
      <p:font typeface="Helvetica Neue Light"/>
      <p:regular r:id="rId45"/>
      <p:bold r:id="rId46"/>
      <p:italic r:id="rId47"/>
      <p:boldItalic r:id="rId48"/>
    </p:embeddedFont>
    <p:embeddedFont>
      <p:font typeface="Open Sans Light"/>
      <p:regular r:id="rId49"/>
      <p:bold r:id="rId50"/>
      <p:italic r:id="rId51"/>
      <p:boldItalic r:id="rId52"/>
    </p:embeddedFont>
    <p:embeddedFont>
      <p:font typeface="Open Sans"/>
      <p:regular r:id="rId53"/>
      <p:bold r:id="rId54"/>
      <p:italic r:id="rId55"/>
      <p:boldItalic r:id="rId5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pos="763">
          <p15:clr>
            <a:srgbClr val="A4A3A4"/>
          </p15:clr>
        </p15:guide>
        <p15:guide id="2" orient="horz" pos="4320">
          <p15:clr>
            <a:srgbClr val="A4A3A4"/>
          </p15:clr>
        </p15:guide>
        <p15:guide id="3" orient="horz" pos="767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763"/>
        <p:guide pos="4320" orient="horz"/>
        <p:guide pos="7677" orient="horz"/>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HelveticaNeue-italic.fntdata"/><Relationship Id="rId42" Type="http://schemas.openxmlformats.org/officeDocument/2006/relationships/font" Target="fonts/OpenSansExtraBold-bold.fntdata"/><Relationship Id="rId41" Type="http://schemas.openxmlformats.org/officeDocument/2006/relationships/font" Target="fonts/HelveticaNeue-boldItalic.fntdata"/><Relationship Id="rId44" Type="http://schemas.openxmlformats.org/officeDocument/2006/relationships/font" Target="fonts/AssistantExtraBold-bold.fntdata"/><Relationship Id="rId43" Type="http://schemas.openxmlformats.org/officeDocument/2006/relationships/font" Target="fonts/OpenSansExtraBold-boldItalic.fntdata"/><Relationship Id="rId46" Type="http://schemas.openxmlformats.org/officeDocument/2006/relationships/font" Target="fonts/HelveticaNeueLight-bold.fntdata"/><Relationship Id="rId45" Type="http://schemas.openxmlformats.org/officeDocument/2006/relationships/font" Target="fonts/HelveticaNeueLight-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HelveticaNeueLight-boldItalic.fntdata"/><Relationship Id="rId47" Type="http://schemas.openxmlformats.org/officeDocument/2006/relationships/font" Target="fonts/HelveticaNeueLight-italic.fntdata"/><Relationship Id="rId49" Type="http://schemas.openxmlformats.org/officeDocument/2006/relationships/font" Target="fonts/OpenSansLight-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33" Type="http://schemas.openxmlformats.org/officeDocument/2006/relationships/slide" Target="slides/slide28.xml"/><Relationship Id="rId32" Type="http://schemas.openxmlformats.org/officeDocument/2006/relationships/slide" Target="slides/slide27.xml"/><Relationship Id="rId35" Type="http://schemas.openxmlformats.org/officeDocument/2006/relationships/slide" Target="slides/slide30.xml"/><Relationship Id="rId34" Type="http://schemas.openxmlformats.org/officeDocument/2006/relationships/slide" Target="slides/slide29.xml"/><Relationship Id="rId37" Type="http://schemas.openxmlformats.org/officeDocument/2006/relationships/font" Target="fonts/AssistantSemiBold-bold.fntdata"/><Relationship Id="rId36" Type="http://schemas.openxmlformats.org/officeDocument/2006/relationships/font" Target="fonts/AssistantSemiBold-regular.fntdata"/><Relationship Id="rId39" Type="http://schemas.openxmlformats.org/officeDocument/2006/relationships/font" Target="fonts/HelveticaNeue-bold.fntdata"/><Relationship Id="rId38" Type="http://schemas.openxmlformats.org/officeDocument/2006/relationships/font" Target="fonts/HelveticaNeue-regular.fntdata"/><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font" Target="fonts/OpenSansLight-italic.fntdata"/><Relationship Id="rId50" Type="http://schemas.openxmlformats.org/officeDocument/2006/relationships/font" Target="fonts/OpenSansLight-bold.fntdata"/><Relationship Id="rId53" Type="http://schemas.openxmlformats.org/officeDocument/2006/relationships/font" Target="fonts/OpenSans-regular.fntdata"/><Relationship Id="rId52" Type="http://schemas.openxmlformats.org/officeDocument/2006/relationships/font" Target="fonts/OpenSansLight-boldItalic.fntdata"/><Relationship Id="rId11" Type="http://schemas.openxmlformats.org/officeDocument/2006/relationships/slide" Target="slides/slide6.xml"/><Relationship Id="rId55" Type="http://schemas.openxmlformats.org/officeDocument/2006/relationships/font" Target="fonts/OpenSans-italic.fntdata"/><Relationship Id="rId10" Type="http://schemas.openxmlformats.org/officeDocument/2006/relationships/slide" Target="slides/slide5.xml"/><Relationship Id="rId54" Type="http://schemas.openxmlformats.org/officeDocument/2006/relationships/font" Target="fonts/OpenSans-bold.fntdata"/><Relationship Id="rId13" Type="http://schemas.openxmlformats.org/officeDocument/2006/relationships/slide" Target="slides/slide8.xml"/><Relationship Id="rId12" Type="http://schemas.openxmlformats.org/officeDocument/2006/relationships/slide" Target="slides/slide7.xml"/><Relationship Id="rId56" Type="http://schemas.openxmlformats.org/officeDocument/2006/relationships/font" Target="fonts/OpenSans-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1pPr>
            <a:lvl2pPr indent="-228600" lvl="1" marL="914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2pPr>
            <a:lvl3pPr indent="-228600" lvl="2" marL="1371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3pPr>
            <a:lvl4pPr indent="-228600" lvl="3" marL="1828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4pPr>
            <a:lvl5pPr indent="-228600" lvl="4" marL="22860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5pPr>
            <a:lvl6pPr indent="-228600" lvl="5" marL="27432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6pPr>
            <a:lvl7pPr indent="-228600" lvl="6" marL="32004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7pPr>
            <a:lvl8pPr indent="-228600" lvl="7" marL="36576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8pPr>
            <a:lvl9pPr indent="-228600" lvl="8" marL="4114800" marR="0" rtl="0" algn="l">
              <a:lnSpc>
                <a:spcPct val="117999"/>
              </a:lnSpc>
              <a:spcBef>
                <a:spcPts val="0"/>
              </a:spcBef>
              <a:spcAft>
                <a:spcPts val="0"/>
              </a:spcAft>
              <a:buClr>
                <a:srgbClr val="000000"/>
              </a:buClr>
              <a:buSzPts val="1400"/>
              <a:buFont typeface="Arial"/>
              <a:buNone/>
              <a:defRPr b="0" i="0" sz="2200" u="none" cap="none" strike="noStrike">
                <a:solidFill>
                  <a:srgbClr val="000000"/>
                </a:solidFill>
                <a:latin typeface="Helvetica Neue"/>
                <a:ea typeface="Helvetica Neue"/>
                <a:cs typeface="Helvetica Neue"/>
                <a:sym typeface="Helvetica Neue"/>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 name="Shape 55"/>
        <p:cNvGrpSpPr/>
        <p:nvPr/>
      </p:nvGrpSpPr>
      <p:grpSpPr>
        <a:xfrm>
          <a:off x="0" y="0"/>
          <a:ext cx="0" cy="0"/>
          <a:chOff x="0" y="0"/>
          <a:chExt cx="0" cy="0"/>
        </a:xfrm>
      </p:grpSpPr>
      <p:sp>
        <p:nvSpPr>
          <p:cNvPr id="56" name="Google Shape;56;g345521b2fab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7" name="Google Shape;57;g345521b2fab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Leerling/ouder/verzorger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345521b2fab_0_2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14" name="Google Shape;114;g345521b2fab_0_24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345521b2fab_0_2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2" name="Google Shape;122;g345521b2fab_0_2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345521b2fab_0_26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0" name="Google Shape;130;g345521b2fab_0_2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345521b2fab_0_2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5" name="Google Shape;135;g345521b2fab_0_2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345521b2fab_0_28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g345521b2fab_0_28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345521b2fab_0_29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1" name="Google Shape;151;g345521b2fab_0_29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45521b2fab_0_29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6" name="Google Shape;156;g345521b2fab_0_29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3" name="Shape 163"/>
        <p:cNvGrpSpPr/>
        <p:nvPr/>
      </p:nvGrpSpPr>
      <p:grpSpPr>
        <a:xfrm>
          <a:off x="0" y="0"/>
          <a:ext cx="0" cy="0"/>
          <a:chOff x="0" y="0"/>
          <a:chExt cx="0" cy="0"/>
        </a:xfrm>
      </p:grpSpPr>
      <p:sp>
        <p:nvSpPr>
          <p:cNvPr id="164" name="Google Shape;164;g345521b2fab_0_30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65" name="Google Shape;165;g345521b2fab_0_30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45521b2fab_0_3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6" name="Google Shape;176;g345521b2fab_0_3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1" name="Shape 181"/>
        <p:cNvGrpSpPr/>
        <p:nvPr/>
      </p:nvGrpSpPr>
      <p:grpSpPr>
        <a:xfrm>
          <a:off x="0" y="0"/>
          <a:ext cx="0" cy="0"/>
          <a:chOff x="0" y="0"/>
          <a:chExt cx="0" cy="0"/>
        </a:xfrm>
      </p:grpSpPr>
      <p:sp>
        <p:nvSpPr>
          <p:cNvPr id="182" name="Google Shape;182;g345521b2fab_0_33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3" name="Google Shape;183;g345521b2fab_0_33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2" name="Google Shape;62;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B-Titel-slide</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5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8" name="Google Shape;188;p5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087403f80_0_16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97" name="Google Shape;197;g37087403f80_0_1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7087403f80_0_1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04" name="Google Shape;204;g37087403f80_0_1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345521b2fab_0_34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1" name="Google Shape;211;g345521b2fab_0_3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37087403f80_0_12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16" name="Google Shape;216;g37087403f80_0_12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g37087403f80_0_8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25" name="Google Shape;225;g37087403f80_0_8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37087403f80_0_9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2" name="Google Shape;232;g37087403f80_0_9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37087403f80_0_10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39" name="Google Shape;239;g37087403f80_0_10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37087403f80_0_1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g37087403f80_0_1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 name="Shape 251"/>
        <p:cNvGrpSpPr/>
        <p:nvPr/>
      </p:nvGrpSpPr>
      <p:grpSpPr>
        <a:xfrm>
          <a:off x="0" y="0"/>
          <a:ext cx="0" cy="0"/>
          <a:chOff x="0" y="0"/>
          <a:chExt cx="0" cy="0"/>
        </a:xfrm>
      </p:grpSpPr>
      <p:sp>
        <p:nvSpPr>
          <p:cNvPr id="252" name="Google Shape;252;g345521b2fab_0_3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3" name="Google Shape;253;g345521b2fab_0_3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45521b2fab_0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8" name="Google Shape;68;g345521b2fab_0_4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g345521b2fab_0_3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8" name="Google Shape;258;g345521b2fab_0_3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Leerling/ouder/verzorger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45521b2fab_0_10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3" name="Google Shape;73;g345521b2fab_0_10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45521b2fab_0_9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1" name="Google Shape;81;g345521b2fab_0_9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345521b2fab_0_1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6" name="Google Shape;86;g345521b2fab_0_15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g345521b2fab_0_17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4" name="Google Shape;94;g345521b2fab_0_1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g345521b2fab_0_2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g345521b2fab_0_2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G-Algemene-Imago-Slide</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g345521b2fab_0_18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6" name="Google Shape;106;g345521b2fab_0_1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17999"/>
              </a:lnSpc>
              <a:spcBef>
                <a:spcPts val="0"/>
              </a:spcBef>
              <a:spcAft>
                <a:spcPts val="0"/>
              </a:spcAft>
              <a:buSzPts val="1400"/>
              <a:buNone/>
            </a:pPr>
            <a:r>
              <a:rPr lang="nl-NL"/>
              <a:t>H-Vorm-rechts-Slide</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ndertitel">
  <p:cSld name="Titel en ondertitel">
    <p:spTree>
      <p:nvGrpSpPr>
        <p:cNvPr id="9" name="Shape 9"/>
        <p:cNvGrpSpPr/>
        <p:nvPr/>
      </p:nvGrpSpPr>
      <p:grpSpPr>
        <a:xfrm>
          <a:off x="0" y="0"/>
          <a:ext cx="0" cy="0"/>
          <a:chOff x="0" y="0"/>
          <a:chExt cx="0" cy="0"/>
        </a:xfrm>
      </p:grpSpPr>
      <p:sp>
        <p:nvSpPr>
          <p:cNvPr id="10" name="Google Shape;10;p2"/>
          <p:cNvSpPr txBox="1"/>
          <p:nvPr>
            <p:ph type="title"/>
          </p:nvPr>
        </p:nvSpPr>
        <p:spPr>
          <a:xfrm>
            <a:off x="1778000" y="2298700"/>
            <a:ext cx="20828000" cy="46482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1" name="Google Shape;11;p2"/>
          <p:cNvSpPr txBox="1"/>
          <p:nvPr>
            <p:ph idx="1" type="body"/>
          </p:nvPr>
        </p:nvSpPr>
        <p:spPr>
          <a:xfrm>
            <a:off x="1778000" y="7073900"/>
            <a:ext cx="20828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12" name="Google Shape;12;p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extLst>
    <p:ext uri="{DCECCB84-F9BA-43D5-87BE-67443E8EF086}">
      <p15:sldGuideLst>
        <p15:guide id="1" orient="horz" pos="4320">
          <p15:clr>
            <a:srgbClr val="FBAE40"/>
          </p15:clr>
        </p15:guide>
        <p15:guide id="2" pos="76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itaat">
  <p:cSld name="Citaat">
    <p:spTree>
      <p:nvGrpSpPr>
        <p:cNvPr id="46" name="Shape 46"/>
        <p:cNvGrpSpPr/>
        <p:nvPr/>
      </p:nvGrpSpPr>
      <p:grpSpPr>
        <a:xfrm>
          <a:off x="0" y="0"/>
          <a:ext cx="0" cy="0"/>
          <a:chOff x="0" y="0"/>
          <a:chExt cx="0" cy="0"/>
        </a:xfrm>
      </p:grpSpPr>
      <p:sp>
        <p:nvSpPr>
          <p:cNvPr id="47" name="Google Shape;47;p11"/>
          <p:cNvSpPr txBox="1"/>
          <p:nvPr>
            <p:ph idx="1" type="body"/>
          </p:nvPr>
        </p:nvSpPr>
        <p:spPr>
          <a:xfrm>
            <a:off x="2387600" y="8953500"/>
            <a:ext cx="19621500" cy="585521"/>
          </a:xfrm>
          <a:prstGeom prst="rect">
            <a:avLst/>
          </a:prstGeom>
          <a:noFill/>
          <a:ln>
            <a:noFill/>
          </a:ln>
        </p:spPr>
        <p:txBody>
          <a:bodyPr anchorCtr="0" anchor="t"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3200"/>
              <a:buFont typeface="Helvetica Neue"/>
              <a:buNone/>
              <a:defRPr i="1" sz="3200"/>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8" name="Google Shape;48;p11"/>
          <p:cNvSpPr txBox="1"/>
          <p:nvPr>
            <p:ph idx="2" type="body"/>
          </p:nvPr>
        </p:nvSpPr>
        <p:spPr>
          <a:xfrm>
            <a:off x="2387600" y="6076950"/>
            <a:ext cx="19621500" cy="825500"/>
          </a:xfrm>
          <a:prstGeom prst="rect">
            <a:avLst/>
          </a:prstGeom>
          <a:noFill/>
          <a:ln>
            <a:noFill/>
          </a:ln>
        </p:spPr>
        <p:txBody>
          <a:bodyPr anchorCtr="0" anchor="ctr" bIns="50800" lIns="50800" spcFirstLastPara="1" rIns="50800" wrap="square" tIns="50800">
            <a:spAutoFit/>
          </a:bodyPr>
          <a:lstStyle>
            <a:lvl1pPr indent="-228600" lvl="0" marL="457200" algn="ctr">
              <a:lnSpc>
                <a:spcPct val="100000"/>
              </a:lnSpc>
              <a:spcBef>
                <a:spcPts val="0"/>
              </a:spcBef>
              <a:spcAft>
                <a:spcPts val="0"/>
              </a:spcAft>
              <a:buClr>
                <a:srgbClr val="000000"/>
              </a:buClr>
              <a:buSzPts val="4800"/>
              <a:buFont typeface="Helvetica Neue"/>
              <a:buNone/>
              <a:defRPr sz="4800">
                <a:latin typeface="Helvetica Neue"/>
                <a:ea typeface="Helvetica Neue"/>
                <a:cs typeface="Helvetica Neue"/>
                <a:sym typeface="Helvetica Neue"/>
              </a:defRPr>
            </a:lvl1pPr>
            <a:lvl2pPr indent="-371475" lvl="1" marL="914400" algn="l">
              <a:lnSpc>
                <a:spcPct val="100000"/>
              </a:lnSpc>
              <a:spcBef>
                <a:spcPts val="5900"/>
              </a:spcBef>
              <a:spcAft>
                <a:spcPts val="0"/>
              </a:spcAft>
              <a:buClr>
                <a:srgbClr val="000000"/>
              </a:buClr>
              <a:buSzPts val="2250"/>
              <a:buChar char="•"/>
              <a:defRPr/>
            </a:lvl2pPr>
            <a:lvl3pPr indent="-371475" lvl="2" marL="1371600" algn="l">
              <a:lnSpc>
                <a:spcPct val="100000"/>
              </a:lnSpc>
              <a:spcBef>
                <a:spcPts val="5900"/>
              </a:spcBef>
              <a:spcAft>
                <a:spcPts val="0"/>
              </a:spcAft>
              <a:buClr>
                <a:srgbClr val="000000"/>
              </a:buClr>
              <a:buSzPts val="2250"/>
              <a:buChar char="•"/>
              <a:defRPr/>
            </a:lvl3pPr>
            <a:lvl4pPr indent="-371475" lvl="3" marL="1828800" algn="l">
              <a:lnSpc>
                <a:spcPct val="100000"/>
              </a:lnSpc>
              <a:spcBef>
                <a:spcPts val="5900"/>
              </a:spcBef>
              <a:spcAft>
                <a:spcPts val="0"/>
              </a:spcAft>
              <a:buClr>
                <a:srgbClr val="000000"/>
              </a:buClr>
              <a:buSzPts val="2250"/>
              <a:buChar char="•"/>
              <a:defRPr/>
            </a:lvl4pPr>
            <a:lvl5pPr indent="-371475" lvl="4" marL="2286000" algn="l">
              <a:lnSpc>
                <a:spcPct val="100000"/>
              </a:lnSpc>
              <a:spcBef>
                <a:spcPts val="5900"/>
              </a:spcBef>
              <a:spcAft>
                <a:spcPts val="0"/>
              </a:spcAft>
              <a:buClr>
                <a:srgbClr val="000000"/>
              </a:buClr>
              <a:buSzPts val="2250"/>
              <a:buChar char="•"/>
              <a:defRPr/>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9" name="Google Shape;49;p1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p:cSld name="Foto">
    <p:spTree>
      <p:nvGrpSpPr>
        <p:cNvPr id="50" name="Shape 50"/>
        <p:cNvGrpSpPr/>
        <p:nvPr/>
      </p:nvGrpSpPr>
      <p:grpSpPr>
        <a:xfrm>
          <a:off x="0" y="0"/>
          <a:ext cx="0" cy="0"/>
          <a:chOff x="0" y="0"/>
          <a:chExt cx="0" cy="0"/>
        </a:xfrm>
      </p:grpSpPr>
      <p:sp>
        <p:nvSpPr>
          <p:cNvPr id="51" name="Google Shape;51;p12"/>
          <p:cNvSpPr/>
          <p:nvPr>
            <p:ph idx="2" type="pic"/>
          </p:nvPr>
        </p:nvSpPr>
        <p:spPr>
          <a:xfrm>
            <a:off x="0" y="0"/>
            <a:ext cx="24384000" cy="13716000"/>
          </a:xfrm>
          <a:prstGeom prst="rect">
            <a:avLst/>
          </a:prstGeom>
          <a:noFill/>
          <a:ln>
            <a:noFill/>
          </a:ln>
        </p:spPr>
      </p:sp>
      <p:sp>
        <p:nvSpPr>
          <p:cNvPr id="52" name="Google Shape;52;p12"/>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Leeg">
  <p:cSld name="Leeg">
    <p:spTree>
      <p:nvGrpSpPr>
        <p:cNvPr id="53" name="Shape 53"/>
        <p:cNvGrpSpPr/>
        <p:nvPr/>
      </p:nvGrpSpPr>
      <p:grpSpPr>
        <a:xfrm>
          <a:off x="0" y="0"/>
          <a:ext cx="0" cy="0"/>
          <a:chOff x="0" y="0"/>
          <a:chExt cx="0" cy="0"/>
        </a:xfrm>
      </p:grpSpPr>
      <p:sp>
        <p:nvSpPr>
          <p:cNvPr id="54" name="Google Shape;54;p1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midden" type="tx">
  <p:cSld name="TITLE_AND_BODY">
    <p:spTree>
      <p:nvGrpSpPr>
        <p:cNvPr id="13" name="Shape 13"/>
        <p:cNvGrpSpPr/>
        <p:nvPr/>
      </p:nvGrpSpPr>
      <p:grpSpPr>
        <a:xfrm>
          <a:off x="0" y="0"/>
          <a:ext cx="0" cy="0"/>
          <a:chOff x="0" y="0"/>
          <a:chExt cx="0" cy="0"/>
        </a:xfrm>
      </p:grpSpPr>
      <p:sp>
        <p:nvSpPr>
          <p:cNvPr id="14" name="Google Shape;14;p3"/>
          <p:cNvSpPr txBox="1"/>
          <p:nvPr>
            <p:ph type="title"/>
          </p:nvPr>
        </p:nvSpPr>
        <p:spPr>
          <a:xfrm>
            <a:off x="1778000" y="4533900"/>
            <a:ext cx="20828000" cy="46482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5" name="Google Shape;15;p3"/>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horizontaal">
  <p:cSld name="Foto - horizontaal">
    <p:spTree>
      <p:nvGrpSpPr>
        <p:cNvPr id="16" name="Shape 16"/>
        <p:cNvGrpSpPr/>
        <p:nvPr/>
      </p:nvGrpSpPr>
      <p:grpSpPr>
        <a:xfrm>
          <a:off x="0" y="0"/>
          <a:ext cx="0" cy="0"/>
          <a:chOff x="0" y="0"/>
          <a:chExt cx="0" cy="0"/>
        </a:xfrm>
      </p:grpSpPr>
      <p:sp>
        <p:nvSpPr>
          <p:cNvPr id="17" name="Google Shape;17;p4"/>
          <p:cNvSpPr/>
          <p:nvPr>
            <p:ph idx="2" type="pic"/>
          </p:nvPr>
        </p:nvSpPr>
        <p:spPr>
          <a:xfrm>
            <a:off x="3125968" y="673100"/>
            <a:ext cx="18135601" cy="8737600"/>
          </a:xfrm>
          <a:prstGeom prst="rect">
            <a:avLst/>
          </a:prstGeom>
          <a:noFill/>
          <a:ln>
            <a:noFill/>
          </a:ln>
        </p:spPr>
      </p:sp>
      <p:sp>
        <p:nvSpPr>
          <p:cNvPr id="18" name="Google Shape;18;p4"/>
          <p:cNvSpPr txBox="1"/>
          <p:nvPr>
            <p:ph type="title"/>
          </p:nvPr>
        </p:nvSpPr>
        <p:spPr>
          <a:xfrm>
            <a:off x="635000" y="9512300"/>
            <a:ext cx="23114000" cy="20066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19" name="Google Shape;19;p4"/>
          <p:cNvSpPr txBox="1"/>
          <p:nvPr>
            <p:ph idx="1" type="body"/>
          </p:nvPr>
        </p:nvSpPr>
        <p:spPr>
          <a:xfrm>
            <a:off x="635000" y="11442700"/>
            <a:ext cx="23114000" cy="15875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0" name="Google Shape;20;p4"/>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verticaal">
  <p:cSld name="Foto - verticaal">
    <p:spTree>
      <p:nvGrpSpPr>
        <p:cNvPr id="21" name="Shape 21"/>
        <p:cNvGrpSpPr/>
        <p:nvPr/>
      </p:nvGrpSpPr>
      <p:grpSpPr>
        <a:xfrm>
          <a:off x="0" y="0"/>
          <a:ext cx="0" cy="0"/>
          <a:chOff x="0" y="0"/>
          <a:chExt cx="0" cy="0"/>
        </a:xfrm>
      </p:grpSpPr>
      <p:sp>
        <p:nvSpPr>
          <p:cNvPr id="22" name="Google Shape;22;p5"/>
          <p:cNvSpPr/>
          <p:nvPr>
            <p:ph idx="2" type="pic"/>
          </p:nvPr>
        </p:nvSpPr>
        <p:spPr>
          <a:xfrm>
            <a:off x="13165980" y="952500"/>
            <a:ext cx="9525001" cy="11468100"/>
          </a:xfrm>
          <a:prstGeom prst="rect">
            <a:avLst/>
          </a:prstGeom>
          <a:noFill/>
          <a:ln>
            <a:noFill/>
          </a:ln>
        </p:spPr>
      </p:sp>
      <p:sp>
        <p:nvSpPr>
          <p:cNvPr id="23" name="Google Shape;23;p5"/>
          <p:cNvSpPr txBox="1"/>
          <p:nvPr>
            <p:ph type="title"/>
          </p:nvPr>
        </p:nvSpPr>
        <p:spPr>
          <a:xfrm>
            <a:off x="1651000" y="952500"/>
            <a:ext cx="10223500" cy="5549900"/>
          </a:xfrm>
          <a:prstGeom prst="rect">
            <a:avLst/>
          </a:prstGeom>
          <a:noFill/>
          <a:ln>
            <a:noFill/>
          </a:ln>
        </p:spPr>
        <p:txBody>
          <a:bodyPr anchorCtr="0" anchor="b" bIns="50800" lIns="50800" spcFirstLastPara="1" rIns="50800" wrap="square" tIns="50800">
            <a:normAutofit/>
          </a:bodyPr>
          <a:lstStyle>
            <a:lvl1pPr lvl="0" algn="ctr">
              <a:lnSpc>
                <a:spcPct val="100000"/>
              </a:lnSpc>
              <a:spcBef>
                <a:spcPts val="0"/>
              </a:spcBef>
              <a:spcAft>
                <a:spcPts val="0"/>
              </a:spcAft>
              <a:buClr>
                <a:srgbClr val="000000"/>
              </a:buClr>
              <a:buSzPts val="8400"/>
              <a:buFont typeface="Helvetica Neue"/>
              <a:buNone/>
              <a:defRPr sz="8400"/>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4" name="Google Shape;24;p5"/>
          <p:cNvSpPr txBox="1"/>
          <p:nvPr>
            <p:ph idx="1" type="body"/>
          </p:nvPr>
        </p:nvSpPr>
        <p:spPr>
          <a:xfrm>
            <a:off x="1651000" y="6527800"/>
            <a:ext cx="10223500" cy="5727700"/>
          </a:xfrm>
          <a:prstGeom prst="rect">
            <a:avLst/>
          </a:prstGeom>
          <a:noFill/>
          <a:ln>
            <a:noFill/>
          </a:ln>
        </p:spPr>
        <p:txBody>
          <a:bodyPr anchorCtr="0" anchor="t" bIns="50800" lIns="50800" spcFirstLastPara="1" rIns="50800" wrap="square" tIns="50800">
            <a:normAutofit/>
          </a:bodyPr>
          <a:lstStyle>
            <a:lvl1pPr indent="-228600" lvl="0" marL="457200" algn="ctr">
              <a:lnSpc>
                <a:spcPct val="100000"/>
              </a:lnSpc>
              <a:spcBef>
                <a:spcPts val="0"/>
              </a:spcBef>
              <a:spcAft>
                <a:spcPts val="0"/>
              </a:spcAft>
              <a:buClr>
                <a:srgbClr val="000000"/>
              </a:buClr>
              <a:buSzPts val="5400"/>
              <a:buFont typeface="Helvetica Neue"/>
              <a:buNone/>
              <a:defRPr sz="5400"/>
            </a:lvl1pPr>
            <a:lvl2pPr indent="-228600" lvl="1" marL="914400" algn="ctr">
              <a:lnSpc>
                <a:spcPct val="100000"/>
              </a:lnSpc>
              <a:spcBef>
                <a:spcPts val="0"/>
              </a:spcBef>
              <a:spcAft>
                <a:spcPts val="0"/>
              </a:spcAft>
              <a:buClr>
                <a:srgbClr val="000000"/>
              </a:buClr>
              <a:buSzPts val="5400"/>
              <a:buFont typeface="Helvetica Neue"/>
              <a:buNone/>
              <a:defRPr sz="5400"/>
            </a:lvl2pPr>
            <a:lvl3pPr indent="-228600" lvl="2" marL="1371600" algn="ctr">
              <a:lnSpc>
                <a:spcPct val="100000"/>
              </a:lnSpc>
              <a:spcBef>
                <a:spcPts val="0"/>
              </a:spcBef>
              <a:spcAft>
                <a:spcPts val="0"/>
              </a:spcAft>
              <a:buClr>
                <a:srgbClr val="000000"/>
              </a:buClr>
              <a:buSzPts val="5400"/>
              <a:buFont typeface="Helvetica Neue"/>
              <a:buNone/>
              <a:defRPr sz="5400"/>
            </a:lvl3pPr>
            <a:lvl4pPr indent="-228600" lvl="3" marL="1828800" algn="ctr">
              <a:lnSpc>
                <a:spcPct val="100000"/>
              </a:lnSpc>
              <a:spcBef>
                <a:spcPts val="0"/>
              </a:spcBef>
              <a:spcAft>
                <a:spcPts val="0"/>
              </a:spcAft>
              <a:buClr>
                <a:srgbClr val="000000"/>
              </a:buClr>
              <a:buSzPts val="5400"/>
              <a:buFont typeface="Helvetica Neue"/>
              <a:buNone/>
              <a:defRPr sz="5400"/>
            </a:lvl4pPr>
            <a:lvl5pPr indent="-228600" lvl="4" marL="2286000" algn="ctr">
              <a:lnSpc>
                <a:spcPct val="100000"/>
              </a:lnSpc>
              <a:spcBef>
                <a:spcPts val="0"/>
              </a:spcBef>
              <a:spcAft>
                <a:spcPts val="0"/>
              </a:spcAft>
              <a:buClr>
                <a:srgbClr val="000000"/>
              </a:buClr>
              <a:buSzPts val="5400"/>
              <a:buFont typeface="Helvetica Neue"/>
              <a:buNone/>
              <a:defRPr sz="54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25" name="Google Shape;25;p5"/>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 boven">
  <p:cSld name="Titel - boven">
    <p:spTree>
      <p:nvGrpSpPr>
        <p:cNvPr id="26" name="Shape 26"/>
        <p:cNvGrpSpPr/>
        <p:nvPr/>
      </p:nvGrpSpPr>
      <p:grpSpPr>
        <a:xfrm>
          <a:off x="0" y="0"/>
          <a:ext cx="0" cy="0"/>
          <a:chOff x="0" y="0"/>
          <a:chExt cx="0" cy="0"/>
        </a:xfrm>
      </p:grpSpPr>
      <p:sp>
        <p:nvSpPr>
          <p:cNvPr id="27" name="Google Shape;27;p6"/>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28" name="Google Shape;28;p6"/>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en opsomming">
  <p:cSld name="Titel en opsomming">
    <p:spTree>
      <p:nvGrpSpPr>
        <p:cNvPr id="29" name="Shape 29"/>
        <p:cNvGrpSpPr/>
        <p:nvPr/>
      </p:nvGrpSpPr>
      <p:grpSpPr>
        <a:xfrm>
          <a:off x="0" y="0"/>
          <a:ext cx="0" cy="0"/>
          <a:chOff x="0" y="0"/>
          <a:chExt cx="0" cy="0"/>
        </a:xfrm>
      </p:grpSpPr>
      <p:sp>
        <p:nvSpPr>
          <p:cNvPr id="30" name="Google Shape;30;p7"/>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1" name="Google Shape;31;p7"/>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2" name="Google Shape;32;p7"/>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el, opsomming en foto">
  <p:cSld name="Titel, opsomming en foto">
    <p:spTree>
      <p:nvGrpSpPr>
        <p:cNvPr id="33" name="Shape 33"/>
        <p:cNvGrpSpPr/>
        <p:nvPr/>
      </p:nvGrpSpPr>
      <p:grpSpPr>
        <a:xfrm>
          <a:off x="0" y="0"/>
          <a:ext cx="0" cy="0"/>
          <a:chOff x="0" y="0"/>
          <a:chExt cx="0" cy="0"/>
        </a:xfrm>
      </p:grpSpPr>
      <p:sp>
        <p:nvSpPr>
          <p:cNvPr id="34" name="Google Shape;34;p8"/>
          <p:cNvSpPr/>
          <p:nvPr>
            <p:ph idx="2" type="pic"/>
          </p:nvPr>
        </p:nvSpPr>
        <p:spPr>
          <a:xfrm>
            <a:off x="13169900" y="3149600"/>
            <a:ext cx="9525000" cy="9296400"/>
          </a:xfrm>
          <a:prstGeom prst="rect">
            <a:avLst/>
          </a:prstGeom>
          <a:noFill/>
          <a:ln>
            <a:noFill/>
          </a:ln>
        </p:spPr>
      </p:sp>
      <p:sp>
        <p:nvSpPr>
          <p:cNvPr id="35" name="Google Shape;35;p8"/>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algn="ctr">
              <a:lnSpc>
                <a:spcPct val="100000"/>
              </a:lnSpc>
              <a:spcBef>
                <a:spcPts val="0"/>
              </a:spcBef>
              <a:spcAft>
                <a:spcPts val="0"/>
              </a:spcAft>
              <a:buClr>
                <a:srgbClr val="000000"/>
              </a:buClr>
              <a:buSzPts val="1800"/>
              <a:buNone/>
              <a:defRPr/>
            </a:lvl1pPr>
            <a:lvl2pPr lvl="1" algn="ctr">
              <a:lnSpc>
                <a:spcPct val="100000"/>
              </a:lnSpc>
              <a:spcBef>
                <a:spcPts val="0"/>
              </a:spcBef>
              <a:spcAft>
                <a:spcPts val="0"/>
              </a:spcAft>
              <a:buClr>
                <a:srgbClr val="000000"/>
              </a:buClr>
              <a:buSzPts val="1800"/>
              <a:buNone/>
              <a:defRPr/>
            </a:lvl2pPr>
            <a:lvl3pPr lvl="2" algn="ctr">
              <a:lnSpc>
                <a:spcPct val="100000"/>
              </a:lnSpc>
              <a:spcBef>
                <a:spcPts val="0"/>
              </a:spcBef>
              <a:spcAft>
                <a:spcPts val="0"/>
              </a:spcAft>
              <a:buClr>
                <a:srgbClr val="000000"/>
              </a:buClr>
              <a:buSzPts val="1800"/>
              <a:buNone/>
              <a:defRPr/>
            </a:lvl3pPr>
            <a:lvl4pPr lvl="3" algn="ctr">
              <a:lnSpc>
                <a:spcPct val="100000"/>
              </a:lnSpc>
              <a:spcBef>
                <a:spcPts val="0"/>
              </a:spcBef>
              <a:spcAft>
                <a:spcPts val="0"/>
              </a:spcAft>
              <a:buClr>
                <a:srgbClr val="000000"/>
              </a:buClr>
              <a:buSzPts val="1800"/>
              <a:buNone/>
              <a:defRPr/>
            </a:lvl4pPr>
            <a:lvl5pPr lvl="4" algn="ctr">
              <a:lnSpc>
                <a:spcPct val="100000"/>
              </a:lnSpc>
              <a:spcBef>
                <a:spcPts val="0"/>
              </a:spcBef>
              <a:spcAft>
                <a:spcPts val="0"/>
              </a:spcAft>
              <a:buClr>
                <a:srgbClr val="000000"/>
              </a:buClr>
              <a:buSzPts val="1800"/>
              <a:buNone/>
              <a:defRPr/>
            </a:lvl5pPr>
            <a:lvl6pPr lvl="5" algn="ctr">
              <a:lnSpc>
                <a:spcPct val="100000"/>
              </a:lnSpc>
              <a:spcBef>
                <a:spcPts val="0"/>
              </a:spcBef>
              <a:spcAft>
                <a:spcPts val="0"/>
              </a:spcAft>
              <a:buClr>
                <a:srgbClr val="000000"/>
              </a:buClr>
              <a:buSzPts val="1800"/>
              <a:buNone/>
              <a:defRPr/>
            </a:lvl6pPr>
            <a:lvl7pPr lvl="6" algn="ctr">
              <a:lnSpc>
                <a:spcPct val="100000"/>
              </a:lnSpc>
              <a:spcBef>
                <a:spcPts val="0"/>
              </a:spcBef>
              <a:spcAft>
                <a:spcPts val="0"/>
              </a:spcAft>
              <a:buClr>
                <a:srgbClr val="000000"/>
              </a:buClr>
              <a:buSzPts val="1800"/>
              <a:buNone/>
              <a:defRPr/>
            </a:lvl7pPr>
            <a:lvl8pPr lvl="7" algn="ctr">
              <a:lnSpc>
                <a:spcPct val="100000"/>
              </a:lnSpc>
              <a:spcBef>
                <a:spcPts val="0"/>
              </a:spcBef>
              <a:spcAft>
                <a:spcPts val="0"/>
              </a:spcAft>
              <a:buClr>
                <a:srgbClr val="000000"/>
              </a:buClr>
              <a:buSzPts val="1800"/>
              <a:buNone/>
              <a:defRPr/>
            </a:lvl8pPr>
            <a:lvl9pPr lvl="8" algn="ctr">
              <a:lnSpc>
                <a:spcPct val="100000"/>
              </a:lnSpc>
              <a:spcBef>
                <a:spcPts val="0"/>
              </a:spcBef>
              <a:spcAft>
                <a:spcPts val="0"/>
              </a:spcAft>
              <a:buClr>
                <a:srgbClr val="000000"/>
              </a:buClr>
              <a:buSzPts val="1800"/>
              <a:buNone/>
              <a:defRPr/>
            </a:lvl9pPr>
          </a:lstStyle>
          <a:p/>
        </p:txBody>
      </p:sp>
      <p:sp>
        <p:nvSpPr>
          <p:cNvPr id="36" name="Google Shape;36;p8"/>
          <p:cNvSpPr txBox="1"/>
          <p:nvPr>
            <p:ph idx="1" type="body"/>
          </p:nvPr>
        </p:nvSpPr>
        <p:spPr>
          <a:xfrm>
            <a:off x="1689100" y="3149600"/>
            <a:ext cx="10223500" cy="9296400"/>
          </a:xfrm>
          <a:prstGeom prst="rect">
            <a:avLst/>
          </a:prstGeom>
          <a:noFill/>
          <a:ln>
            <a:noFill/>
          </a:ln>
        </p:spPr>
        <p:txBody>
          <a:bodyPr anchorCtr="0" anchor="ctr" bIns="50800" lIns="50800" spcFirstLastPara="1" rIns="50800" wrap="square" tIns="50800">
            <a:normAutofit/>
          </a:bodyPr>
          <a:lstStyle>
            <a:lvl1pPr indent="-530225" lvl="0" marL="457200" algn="l">
              <a:lnSpc>
                <a:spcPct val="100000"/>
              </a:lnSpc>
              <a:spcBef>
                <a:spcPts val="4500"/>
              </a:spcBef>
              <a:spcAft>
                <a:spcPts val="0"/>
              </a:spcAft>
              <a:buClr>
                <a:srgbClr val="000000"/>
              </a:buClr>
              <a:buSzPts val="4750"/>
              <a:buFont typeface="Helvetica Neue"/>
              <a:buChar char="•"/>
              <a:defRPr sz="3800"/>
            </a:lvl1pPr>
            <a:lvl2pPr indent="-530225" lvl="1" marL="914400" algn="l">
              <a:lnSpc>
                <a:spcPct val="100000"/>
              </a:lnSpc>
              <a:spcBef>
                <a:spcPts val="4500"/>
              </a:spcBef>
              <a:spcAft>
                <a:spcPts val="0"/>
              </a:spcAft>
              <a:buClr>
                <a:srgbClr val="000000"/>
              </a:buClr>
              <a:buSzPts val="4750"/>
              <a:buFont typeface="Helvetica Neue"/>
              <a:buChar char="•"/>
              <a:defRPr sz="3800"/>
            </a:lvl2pPr>
            <a:lvl3pPr indent="-530225" lvl="2" marL="1371600" algn="l">
              <a:lnSpc>
                <a:spcPct val="100000"/>
              </a:lnSpc>
              <a:spcBef>
                <a:spcPts val="4500"/>
              </a:spcBef>
              <a:spcAft>
                <a:spcPts val="0"/>
              </a:spcAft>
              <a:buClr>
                <a:srgbClr val="000000"/>
              </a:buClr>
              <a:buSzPts val="4750"/>
              <a:buFont typeface="Helvetica Neue"/>
              <a:buChar char="•"/>
              <a:defRPr sz="3800"/>
            </a:lvl3pPr>
            <a:lvl4pPr indent="-530225" lvl="3" marL="1828800" algn="l">
              <a:lnSpc>
                <a:spcPct val="100000"/>
              </a:lnSpc>
              <a:spcBef>
                <a:spcPts val="4500"/>
              </a:spcBef>
              <a:spcAft>
                <a:spcPts val="0"/>
              </a:spcAft>
              <a:buClr>
                <a:srgbClr val="000000"/>
              </a:buClr>
              <a:buSzPts val="4750"/>
              <a:buFont typeface="Helvetica Neue"/>
              <a:buChar char="•"/>
              <a:defRPr sz="3800"/>
            </a:lvl4pPr>
            <a:lvl5pPr indent="-530225" lvl="4" marL="2286000" algn="l">
              <a:lnSpc>
                <a:spcPct val="100000"/>
              </a:lnSpc>
              <a:spcBef>
                <a:spcPts val="4500"/>
              </a:spcBef>
              <a:spcAft>
                <a:spcPts val="0"/>
              </a:spcAft>
              <a:buClr>
                <a:srgbClr val="000000"/>
              </a:buClr>
              <a:buSzPts val="4750"/>
              <a:buFont typeface="Helvetica Neue"/>
              <a:buChar char="•"/>
              <a:defRPr sz="3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37" name="Google Shape;37;p8"/>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sommingstekens">
  <p:cSld name="Opsommingstekens">
    <p:spTree>
      <p:nvGrpSpPr>
        <p:cNvPr id="38" name="Shape 38"/>
        <p:cNvGrpSpPr/>
        <p:nvPr/>
      </p:nvGrpSpPr>
      <p:grpSpPr>
        <a:xfrm>
          <a:off x="0" y="0"/>
          <a:ext cx="0" cy="0"/>
          <a:chOff x="0" y="0"/>
          <a:chExt cx="0" cy="0"/>
        </a:xfrm>
      </p:grpSpPr>
      <p:sp>
        <p:nvSpPr>
          <p:cNvPr id="39" name="Google Shape;39;p9"/>
          <p:cNvSpPr txBox="1"/>
          <p:nvPr>
            <p:ph idx="1" type="body"/>
          </p:nvPr>
        </p:nvSpPr>
        <p:spPr>
          <a:xfrm>
            <a:off x="1689100" y="1778000"/>
            <a:ext cx="21005800" cy="10160000"/>
          </a:xfrm>
          <a:prstGeom prst="rect">
            <a:avLst/>
          </a:prstGeom>
          <a:noFill/>
          <a:ln>
            <a:noFill/>
          </a:ln>
        </p:spPr>
        <p:txBody>
          <a:bodyPr anchorCtr="0" anchor="ctr" bIns="50800" lIns="50800" spcFirstLastPara="1" rIns="50800" wrap="square" tIns="50800">
            <a:normAutofit/>
          </a:bodyPr>
          <a:lstStyle>
            <a:lvl1pPr indent="-609600" lvl="0" marL="457200" algn="l">
              <a:lnSpc>
                <a:spcPct val="100000"/>
              </a:lnSpc>
              <a:spcBef>
                <a:spcPts val="5900"/>
              </a:spcBef>
              <a:spcAft>
                <a:spcPts val="0"/>
              </a:spcAft>
              <a:buClr>
                <a:srgbClr val="000000"/>
              </a:buClr>
              <a:buSzPts val="6000"/>
              <a:buFont typeface="Helvetica Neue"/>
              <a:buChar char="•"/>
              <a:defRPr sz="4800"/>
            </a:lvl1pPr>
            <a:lvl2pPr indent="-609600" lvl="1" marL="914400" algn="l">
              <a:lnSpc>
                <a:spcPct val="100000"/>
              </a:lnSpc>
              <a:spcBef>
                <a:spcPts val="5900"/>
              </a:spcBef>
              <a:spcAft>
                <a:spcPts val="0"/>
              </a:spcAft>
              <a:buClr>
                <a:srgbClr val="000000"/>
              </a:buClr>
              <a:buSzPts val="6000"/>
              <a:buFont typeface="Helvetica Neue"/>
              <a:buChar char="•"/>
              <a:defRPr sz="4800"/>
            </a:lvl2pPr>
            <a:lvl3pPr indent="-609600" lvl="2" marL="1371600" algn="l">
              <a:lnSpc>
                <a:spcPct val="100000"/>
              </a:lnSpc>
              <a:spcBef>
                <a:spcPts val="5900"/>
              </a:spcBef>
              <a:spcAft>
                <a:spcPts val="0"/>
              </a:spcAft>
              <a:buClr>
                <a:srgbClr val="000000"/>
              </a:buClr>
              <a:buSzPts val="6000"/>
              <a:buFont typeface="Helvetica Neue"/>
              <a:buChar char="•"/>
              <a:defRPr sz="4800"/>
            </a:lvl3pPr>
            <a:lvl4pPr indent="-609600" lvl="3" marL="1828800" algn="l">
              <a:lnSpc>
                <a:spcPct val="100000"/>
              </a:lnSpc>
              <a:spcBef>
                <a:spcPts val="5900"/>
              </a:spcBef>
              <a:spcAft>
                <a:spcPts val="0"/>
              </a:spcAft>
              <a:buClr>
                <a:srgbClr val="000000"/>
              </a:buClr>
              <a:buSzPts val="6000"/>
              <a:buFont typeface="Helvetica Neue"/>
              <a:buChar char="•"/>
              <a:defRPr sz="4800"/>
            </a:lvl4pPr>
            <a:lvl5pPr indent="-609600" lvl="4" marL="2286000" algn="l">
              <a:lnSpc>
                <a:spcPct val="100000"/>
              </a:lnSpc>
              <a:spcBef>
                <a:spcPts val="5900"/>
              </a:spcBef>
              <a:spcAft>
                <a:spcPts val="0"/>
              </a:spcAft>
              <a:buClr>
                <a:srgbClr val="000000"/>
              </a:buClr>
              <a:buSzPts val="6000"/>
              <a:buFont typeface="Helvetica Neue"/>
              <a:buChar char="•"/>
              <a:defRPr sz="4800"/>
            </a:lvl5pPr>
            <a:lvl6pPr indent="-371475" lvl="5" marL="2743200" algn="l">
              <a:lnSpc>
                <a:spcPct val="100000"/>
              </a:lnSpc>
              <a:spcBef>
                <a:spcPts val="5900"/>
              </a:spcBef>
              <a:spcAft>
                <a:spcPts val="0"/>
              </a:spcAft>
              <a:buClr>
                <a:srgbClr val="000000"/>
              </a:buClr>
              <a:buSzPts val="2250"/>
              <a:buChar char="•"/>
              <a:defRPr/>
            </a:lvl6pPr>
            <a:lvl7pPr indent="-371475" lvl="6" marL="3200400" algn="l">
              <a:lnSpc>
                <a:spcPct val="100000"/>
              </a:lnSpc>
              <a:spcBef>
                <a:spcPts val="5900"/>
              </a:spcBef>
              <a:spcAft>
                <a:spcPts val="0"/>
              </a:spcAft>
              <a:buClr>
                <a:srgbClr val="000000"/>
              </a:buClr>
              <a:buSzPts val="2250"/>
              <a:buChar char="•"/>
              <a:defRPr/>
            </a:lvl7pPr>
            <a:lvl8pPr indent="-371475" lvl="7" marL="3657600" algn="l">
              <a:lnSpc>
                <a:spcPct val="100000"/>
              </a:lnSpc>
              <a:spcBef>
                <a:spcPts val="5900"/>
              </a:spcBef>
              <a:spcAft>
                <a:spcPts val="0"/>
              </a:spcAft>
              <a:buClr>
                <a:srgbClr val="000000"/>
              </a:buClr>
              <a:buSzPts val="2250"/>
              <a:buChar char="•"/>
              <a:defRPr/>
            </a:lvl8pPr>
            <a:lvl9pPr indent="-371475" lvl="8" marL="4114800" algn="l">
              <a:lnSpc>
                <a:spcPct val="100000"/>
              </a:lnSpc>
              <a:spcBef>
                <a:spcPts val="5900"/>
              </a:spcBef>
              <a:spcAft>
                <a:spcPts val="0"/>
              </a:spcAft>
              <a:buClr>
                <a:srgbClr val="000000"/>
              </a:buClr>
              <a:buSzPts val="2250"/>
              <a:buChar char="•"/>
              <a:defRPr/>
            </a:lvl9pPr>
          </a:lstStyle>
          <a:p/>
        </p:txBody>
      </p:sp>
      <p:sp>
        <p:nvSpPr>
          <p:cNvPr id="40" name="Google Shape;40;p9"/>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oto - driemaal">
  <p:cSld name="Foto - driemaal">
    <p:spTree>
      <p:nvGrpSpPr>
        <p:cNvPr id="41" name="Shape 41"/>
        <p:cNvGrpSpPr/>
        <p:nvPr/>
      </p:nvGrpSpPr>
      <p:grpSpPr>
        <a:xfrm>
          <a:off x="0" y="0"/>
          <a:ext cx="0" cy="0"/>
          <a:chOff x="0" y="0"/>
          <a:chExt cx="0" cy="0"/>
        </a:xfrm>
      </p:grpSpPr>
      <p:sp>
        <p:nvSpPr>
          <p:cNvPr id="42" name="Google Shape;42;p10"/>
          <p:cNvSpPr/>
          <p:nvPr>
            <p:ph idx="2" type="pic"/>
          </p:nvPr>
        </p:nvSpPr>
        <p:spPr>
          <a:xfrm>
            <a:off x="15760700" y="7048500"/>
            <a:ext cx="7404100" cy="5549900"/>
          </a:xfrm>
          <a:prstGeom prst="rect">
            <a:avLst/>
          </a:prstGeom>
          <a:noFill/>
          <a:ln>
            <a:noFill/>
          </a:ln>
        </p:spPr>
      </p:sp>
      <p:sp>
        <p:nvSpPr>
          <p:cNvPr id="43" name="Google Shape;43;p10"/>
          <p:cNvSpPr/>
          <p:nvPr>
            <p:ph idx="3" type="pic"/>
          </p:nvPr>
        </p:nvSpPr>
        <p:spPr>
          <a:xfrm>
            <a:off x="15760700" y="1130300"/>
            <a:ext cx="7404100" cy="5549900"/>
          </a:xfrm>
          <a:prstGeom prst="rect">
            <a:avLst/>
          </a:prstGeom>
          <a:noFill/>
          <a:ln>
            <a:noFill/>
          </a:ln>
        </p:spPr>
      </p:sp>
      <p:sp>
        <p:nvSpPr>
          <p:cNvPr id="44" name="Google Shape;44;p10"/>
          <p:cNvSpPr/>
          <p:nvPr>
            <p:ph idx="4" type="pic"/>
          </p:nvPr>
        </p:nvSpPr>
        <p:spPr>
          <a:xfrm>
            <a:off x="1206500" y="1130300"/>
            <a:ext cx="14173200" cy="11468100"/>
          </a:xfrm>
          <a:prstGeom prst="rect">
            <a:avLst/>
          </a:prstGeom>
          <a:noFill/>
          <a:ln>
            <a:noFill/>
          </a:ln>
        </p:spPr>
      </p:sp>
      <p:sp>
        <p:nvSpPr>
          <p:cNvPr id="45" name="Google Shape;45;p10"/>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1689100" y="355600"/>
            <a:ext cx="21005800" cy="2286000"/>
          </a:xfrm>
          <a:prstGeom prst="rect">
            <a:avLst/>
          </a:prstGeom>
          <a:noFill/>
          <a:ln>
            <a:noFill/>
          </a:ln>
        </p:spPr>
        <p:txBody>
          <a:bodyPr anchorCtr="0" anchor="ctr" bIns="50800" lIns="50800" spcFirstLastPara="1" rIns="50800" wrap="square" tIns="50800">
            <a:normAutofit/>
          </a:bodyPr>
          <a:lstStyle>
            <a:lvl1pPr lvl="0"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1pPr>
            <a:lvl2pPr lvl="1"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2pPr>
            <a:lvl3pPr lvl="2"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3pPr>
            <a:lvl4pPr lvl="3"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4pPr>
            <a:lvl5pPr lvl="4"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5pPr>
            <a:lvl6pPr lvl="5"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6pPr>
            <a:lvl7pPr lvl="6"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7pPr>
            <a:lvl8pPr lvl="7"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8pPr>
            <a:lvl9pPr lvl="8" marR="0" rtl="0" algn="ctr">
              <a:lnSpc>
                <a:spcPct val="100000"/>
              </a:lnSpc>
              <a:spcBef>
                <a:spcPts val="0"/>
              </a:spcBef>
              <a:spcAft>
                <a:spcPts val="0"/>
              </a:spcAft>
              <a:buClr>
                <a:srgbClr val="000000"/>
              </a:buClr>
              <a:buSzPts val="11200"/>
              <a:buFont typeface="Helvetica Neue"/>
              <a:buNone/>
              <a:defRPr b="0" i="0" sz="11200" u="none" cap="none" strike="noStrike">
                <a:solidFill>
                  <a:srgbClr val="000000"/>
                </a:solidFill>
                <a:latin typeface="Helvetica Neue"/>
                <a:ea typeface="Helvetica Neue"/>
                <a:cs typeface="Helvetica Neue"/>
                <a:sym typeface="Helvetica Neue"/>
              </a:defRPr>
            </a:lvl9pPr>
          </a:lstStyle>
          <a:p/>
        </p:txBody>
      </p:sp>
      <p:sp>
        <p:nvSpPr>
          <p:cNvPr id="7" name="Google Shape;7;p1"/>
          <p:cNvSpPr txBox="1"/>
          <p:nvPr>
            <p:ph idx="1" type="body"/>
          </p:nvPr>
        </p:nvSpPr>
        <p:spPr>
          <a:xfrm>
            <a:off x="1689100" y="3149600"/>
            <a:ext cx="21005800" cy="9296400"/>
          </a:xfrm>
          <a:prstGeom prst="rect">
            <a:avLst/>
          </a:prstGeom>
          <a:noFill/>
          <a:ln>
            <a:noFill/>
          </a:ln>
        </p:spPr>
        <p:txBody>
          <a:bodyPr anchorCtr="0" anchor="ctr" bIns="50800" lIns="50800" spcFirstLastPara="1" rIns="50800" wrap="square" tIns="50800">
            <a:normAutofit/>
          </a:bodyPr>
          <a:lstStyle>
            <a:lvl1pPr indent="-641350" lvl="0" marL="457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1pPr>
            <a:lvl2pPr indent="-641350" lvl="1" marL="914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2pPr>
            <a:lvl3pPr indent="-641350" lvl="2" marL="1371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3pPr>
            <a:lvl4pPr indent="-641350" lvl="3" marL="1828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4pPr>
            <a:lvl5pPr indent="-641350" lvl="4" marL="22860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5pPr>
            <a:lvl6pPr indent="-641350" lvl="5" marL="27432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6pPr>
            <a:lvl7pPr indent="-641350" lvl="6" marL="32004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7pPr>
            <a:lvl8pPr indent="-641350" lvl="7" marL="36576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8pPr>
            <a:lvl9pPr indent="-641350" lvl="8" marL="4114800" marR="0" rtl="0" algn="l">
              <a:lnSpc>
                <a:spcPct val="100000"/>
              </a:lnSpc>
              <a:spcBef>
                <a:spcPts val="5900"/>
              </a:spcBef>
              <a:spcAft>
                <a:spcPts val="0"/>
              </a:spcAft>
              <a:buClr>
                <a:srgbClr val="000000"/>
              </a:buClr>
              <a:buSzPts val="6500"/>
              <a:buFont typeface="Helvetica Neue"/>
              <a:buChar char="•"/>
              <a:defRPr b="0" i="0" sz="5200" u="none" cap="none" strike="noStrike">
                <a:solidFill>
                  <a:srgbClr val="000000"/>
                </a:solidFill>
                <a:latin typeface="Helvetica Neue"/>
                <a:ea typeface="Helvetica Neue"/>
                <a:cs typeface="Helvetica Neue"/>
                <a:sym typeface="Helvetica Neue"/>
              </a:defRPr>
            </a:lvl9pPr>
          </a:lstStyle>
          <a:p/>
        </p:txBody>
      </p:sp>
      <p:sp>
        <p:nvSpPr>
          <p:cNvPr id="8" name="Google Shape;8;p1"/>
          <p:cNvSpPr txBox="1"/>
          <p:nvPr>
            <p:ph idx="12" type="sldNum"/>
          </p:nvPr>
        </p:nvSpPr>
        <p:spPr>
          <a:xfrm>
            <a:off x="11959031" y="13081000"/>
            <a:ext cx="453238" cy="461059"/>
          </a:xfrm>
          <a:prstGeom prst="rect">
            <a:avLst/>
          </a:prstGeom>
          <a:noFill/>
          <a:ln>
            <a:noFill/>
          </a:ln>
        </p:spPr>
        <p:txBody>
          <a:bodyPr anchorCtr="0" anchor="t" bIns="50800" lIns="50800" spcFirstLastPara="1" rIns="50800" wrap="square" tIns="50800">
            <a:spAutoFit/>
          </a:bodyPr>
          <a:lstStyle>
            <a:lvl1pPr indent="0" lvl="0"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1pPr>
            <a:lvl2pPr indent="0" lvl="1"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2pPr>
            <a:lvl3pPr indent="0" lvl="2"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3pPr>
            <a:lvl4pPr indent="0" lvl="3"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4pPr>
            <a:lvl5pPr indent="0" lvl="4"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5pPr>
            <a:lvl6pPr indent="0" lvl="5"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6pPr>
            <a:lvl7pPr indent="0" lvl="6"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7pPr>
            <a:lvl8pPr indent="0" lvl="7"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8pPr>
            <a:lvl9pPr indent="0" lvl="8" marL="0" marR="0" rtl="0" algn="ctr">
              <a:lnSpc>
                <a:spcPct val="100000"/>
              </a:lnSpc>
              <a:spcBef>
                <a:spcPts val="0"/>
              </a:spcBef>
              <a:spcAft>
                <a:spcPts val="0"/>
              </a:spcAft>
              <a:buClr>
                <a:srgbClr val="000000"/>
              </a:buClr>
              <a:buSzPts val="2400"/>
              <a:buFont typeface="Helvetica Neue Light"/>
              <a:buNone/>
              <a:defRPr b="0" i="0" sz="2400" u="none" cap="none" strike="noStrike">
                <a:solidFill>
                  <a:srgbClr val="000000"/>
                </a:solidFill>
                <a:latin typeface="Helvetica Neue Light"/>
                <a:ea typeface="Helvetica Neue Light"/>
                <a:cs typeface="Helvetica Neue Light"/>
                <a:sym typeface="Helvetica Neue Light"/>
              </a:defRPr>
            </a:lvl9pPr>
          </a:lstStyle>
          <a:p>
            <a:pPr indent="0" lvl="0" marL="0" rtl="0" algn="ctr">
              <a:spcBef>
                <a:spcPts val="0"/>
              </a:spcBef>
              <a:spcAft>
                <a:spcPts val="0"/>
              </a:spcAft>
              <a:buNone/>
            </a:pPr>
            <a:fld id="{00000000-1234-1234-1234-123412341234}" type="slidenum">
              <a:rPr lang="nl-NL"/>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0.png"/><Relationship Id="rId4" Type="http://schemas.openxmlformats.org/officeDocument/2006/relationships/image" Target="../media/image12.png"/><Relationship Id="rId5"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4" Type="http://schemas.openxmlformats.org/officeDocument/2006/relationships/image" Target="../media/image28.png"/><Relationship Id="rId5"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9.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g"/><Relationship Id="rId4" Type="http://schemas.openxmlformats.org/officeDocument/2006/relationships/image" Target="../media/image22.png"/><Relationship Id="rId5" Type="http://schemas.openxmlformats.org/officeDocument/2006/relationships/image" Target="../media/image2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g"/><Relationship Id="rId4" Type="http://schemas.openxmlformats.org/officeDocument/2006/relationships/image" Target="../media/image18.png"/><Relationship Id="rId5" Type="http://schemas.openxmlformats.org/officeDocument/2006/relationships/image" Target="../media/image21.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9.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2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0.png"/><Relationship Id="rId4" Type="http://schemas.openxmlformats.org/officeDocument/2006/relationships/image" Target="../media/image24.png"/><Relationship Id="rId5" Type="http://schemas.openxmlformats.org/officeDocument/2006/relationships/image" Target="../media/image23.png"/><Relationship Id="rId6" Type="http://schemas.openxmlformats.org/officeDocument/2006/relationships/image" Target="../media/image1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0.png"/><Relationship Id="rId4"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0.png"/><Relationship Id="rId4" Type="http://schemas.openxmlformats.org/officeDocument/2006/relationships/image" Target="../media/image25.png"/><Relationship Id="rId5" Type="http://schemas.openxmlformats.org/officeDocument/2006/relationships/image" Target="../media/image2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10.png"/><Relationship Id="rId4"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10.png"/><Relationship Id="rId4" Type="http://schemas.openxmlformats.org/officeDocument/2006/relationships/hyperlink" Target="https://support.apple.com/nl-nl/108781" TargetMode="External"/><Relationship Id="rId5" Type="http://schemas.openxmlformats.org/officeDocument/2006/relationships/hyperlink" Target="https://www.samsung.com/nl/support/mobile-devices/hoe-zet-ik-app-meldingen-of-push-notificaties-uit/" TargetMode="External"/><Relationship Id="rId6"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10.png"/><Relationship Id="rId4" Type="http://schemas.openxmlformats.org/officeDocument/2006/relationships/image" Target="../media/image35.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10.png"/><Relationship Id="rId4" Type="http://schemas.openxmlformats.org/officeDocument/2006/relationships/hyperlink" Target="https://somtoday-servicedesk.zendesk.com/hc/nl/articles/6925153339025-iCalendar-token-kopi%C3%ABren-vanuit-Somtoday-of-Somtoday-ELO" TargetMode="External"/><Relationship Id="rId5"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9.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1.jpg"/><Relationship Id="rId4" Type="http://schemas.openxmlformats.org/officeDocument/2006/relationships/image" Target="../media/image3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jpg"/><Relationship Id="rId4" Type="http://schemas.openxmlformats.org/officeDocument/2006/relationships/hyperlink" Target="http://somtoday.nl" TargetMode="External"/><Relationship Id="rId5" Type="http://schemas.openxmlformats.org/officeDocument/2006/relationships/image" Target="../media/image6.png"/><Relationship Id="rId6" Type="http://schemas.openxmlformats.org/officeDocument/2006/relationships/image" Target="../media/image1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7.jp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9.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png"/><Relationship Id="rId4" Type="http://schemas.openxmlformats.org/officeDocument/2006/relationships/image" Target="../media/image11.png"/><Relationship Id="rId5"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8" name="Shape 58"/>
        <p:cNvGrpSpPr/>
        <p:nvPr/>
      </p:nvGrpSpPr>
      <p:grpSpPr>
        <a:xfrm>
          <a:off x="0" y="0"/>
          <a:ext cx="0" cy="0"/>
          <a:chOff x="0" y="0"/>
          <a:chExt cx="0" cy="0"/>
        </a:xfrm>
      </p:grpSpPr>
      <p:pic>
        <p:nvPicPr>
          <p:cNvPr id="59" name="Google Shape;59;p14"/>
          <p:cNvPicPr preferRelativeResize="0"/>
          <p:nvPr/>
        </p:nvPicPr>
        <p:blipFill rotWithShape="1">
          <a:blip r:embed="rId4">
            <a:alphaModFix/>
          </a:blip>
          <a:srcRect b="0" l="0" r="0" t="0"/>
          <a:stretch/>
        </p:blipFill>
        <p:spPr>
          <a:xfrm>
            <a:off x="6897757" y="5984450"/>
            <a:ext cx="10588485" cy="17471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15" name="Shape 115"/>
        <p:cNvGrpSpPr/>
        <p:nvPr/>
      </p:nvGrpSpPr>
      <p:grpSpPr>
        <a:xfrm>
          <a:off x="0" y="0"/>
          <a:ext cx="0" cy="0"/>
          <a:chOff x="0" y="0"/>
          <a:chExt cx="0" cy="0"/>
        </a:xfrm>
      </p:grpSpPr>
      <p:sp>
        <p:nvSpPr>
          <p:cNvPr id="116" name="Google Shape;116;p23"/>
          <p:cNvSpPr txBox="1"/>
          <p:nvPr/>
        </p:nvSpPr>
        <p:spPr>
          <a:xfrm>
            <a:off x="2018129" y="1534512"/>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Studiewijzer</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17" name="Google Shape;117;p23"/>
          <p:cNvSpPr txBox="1"/>
          <p:nvPr/>
        </p:nvSpPr>
        <p:spPr>
          <a:xfrm>
            <a:off x="2018124" y="2779400"/>
            <a:ext cx="5485200" cy="51051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chemeClr val="accent6"/>
                </a:solidFill>
                <a:latin typeface="Open Sans Light"/>
                <a:ea typeface="Open Sans Light"/>
                <a:cs typeface="Open Sans Light"/>
                <a:sym typeface="Open Sans Light"/>
              </a:rPr>
              <a:t>Als je op een item klikt kom je op de instructie terecht. Hierin heeft je docent een beschrijving gegeven, aangegeven wat de leerdoelen zijn en zie je de linkjes en de bijlagen als die er zijn. </a:t>
            </a:r>
            <a:br>
              <a:rPr lang="nl-NL" sz="2500">
                <a:solidFill>
                  <a:schemeClr val="accent6"/>
                </a:solidFill>
                <a:latin typeface="Open Sans Light"/>
                <a:ea typeface="Open Sans Light"/>
                <a:cs typeface="Open Sans Light"/>
                <a:sym typeface="Open Sans Light"/>
              </a:rPr>
            </a:b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Door op Studiemateriaal te klikken kom je bij de Lesstof en de jaarbijlagen, ook vind je hier de digitale leermiddelen. </a:t>
            </a:r>
            <a:endParaRPr b="0" i="0" sz="2500" u="none" cap="none" strike="noStrike">
              <a:solidFill>
                <a:schemeClr val="accent6"/>
              </a:solidFill>
              <a:latin typeface="Open Sans Light"/>
              <a:ea typeface="Open Sans Light"/>
              <a:cs typeface="Open Sans Light"/>
              <a:sym typeface="Open Sans Light"/>
            </a:endParaRPr>
          </a:p>
        </p:txBody>
      </p:sp>
      <p:pic>
        <p:nvPicPr>
          <p:cNvPr id="118" name="Google Shape;118;p23"/>
          <p:cNvPicPr preferRelativeResize="0"/>
          <p:nvPr/>
        </p:nvPicPr>
        <p:blipFill>
          <a:blip r:embed="rId4">
            <a:alphaModFix/>
          </a:blip>
          <a:stretch>
            <a:fillRect/>
          </a:stretch>
        </p:blipFill>
        <p:spPr>
          <a:xfrm>
            <a:off x="13564477" y="2840250"/>
            <a:ext cx="9562474" cy="9346998"/>
          </a:xfrm>
          <a:prstGeom prst="rect">
            <a:avLst/>
          </a:prstGeom>
          <a:noFill/>
          <a:ln>
            <a:noFill/>
          </a:ln>
        </p:spPr>
      </p:pic>
      <p:pic>
        <p:nvPicPr>
          <p:cNvPr id="119" name="Google Shape;119;p23"/>
          <p:cNvPicPr preferRelativeResize="0"/>
          <p:nvPr/>
        </p:nvPicPr>
        <p:blipFill>
          <a:blip r:embed="rId5">
            <a:alphaModFix/>
          </a:blip>
          <a:stretch>
            <a:fillRect/>
          </a:stretch>
        </p:blipFill>
        <p:spPr>
          <a:xfrm>
            <a:off x="9352211" y="3426437"/>
            <a:ext cx="3752850" cy="79248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23" name="Shape 123"/>
        <p:cNvGrpSpPr/>
        <p:nvPr/>
      </p:nvGrpSpPr>
      <p:grpSpPr>
        <a:xfrm>
          <a:off x="0" y="0"/>
          <a:ext cx="0" cy="0"/>
          <a:chOff x="0" y="0"/>
          <a:chExt cx="0" cy="0"/>
        </a:xfrm>
      </p:grpSpPr>
      <p:sp>
        <p:nvSpPr>
          <p:cNvPr id="124" name="Google Shape;124;p24"/>
          <p:cNvSpPr txBox="1"/>
          <p:nvPr/>
        </p:nvSpPr>
        <p:spPr>
          <a:xfrm>
            <a:off x="2018129" y="1534512"/>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Studiewijzer</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25" name="Google Shape;125;p24"/>
          <p:cNvSpPr txBox="1"/>
          <p:nvPr/>
        </p:nvSpPr>
        <p:spPr>
          <a:xfrm>
            <a:off x="2018124" y="2841850"/>
            <a:ext cx="5485200" cy="41817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chemeClr val="accent6"/>
                </a:solidFill>
                <a:latin typeface="Open Sans Light"/>
                <a:ea typeface="Open Sans Light"/>
                <a:cs typeface="Open Sans Light"/>
                <a:sym typeface="Open Sans Light"/>
              </a:rPr>
              <a:t>De docent kan huiswerk opgeven voor een dag of voor een week. In de app zie de weektaak bovenaan staan op elke dag en in de webversie zie je deze helemaal links van het scherm staan. </a:t>
            </a:r>
            <a:endParaRPr sz="2500">
              <a:solidFill>
                <a:schemeClr val="accent6"/>
              </a:solidFill>
              <a:latin typeface="Open Sans Light"/>
              <a:ea typeface="Open Sans Light"/>
              <a:cs typeface="Open Sans Light"/>
              <a:sym typeface="Open Sans Light"/>
            </a:endParaRPr>
          </a:p>
          <a:p>
            <a:pPr indent="0" lvl="6" marL="0" marR="0" rtl="0" algn="l">
              <a:lnSpc>
                <a:spcPct val="120000"/>
              </a:lnSpc>
              <a:spcBef>
                <a:spcPts val="0"/>
              </a:spcBef>
              <a:spcAft>
                <a:spcPts val="0"/>
              </a:spcAft>
              <a:buClr>
                <a:srgbClr val="000000"/>
              </a:buClr>
              <a:buSzPts val="3000"/>
              <a:buFont typeface="Arial"/>
              <a:buNone/>
            </a:pPr>
            <a:r>
              <a:t/>
            </a:r>
            <a:endParaRPr sz="2500">
              <a:solidFill>
                <a:schemeClr val="accent6"/>
              </a:solidFill>
              <a:latin typeface="Open Sans Light"/>
              <a:ea typeface="Open Sans Light"/>
              <a:cs typeface="Open Sans Light"/>
              <a:sym typeface="Open Sans Light"/>
            </a:endParaRPr>
          </a:p>
          <a:p>
            <a:pPr indent="0" lvl="6" marL="0" marR="0" rtl="0" algn="l">
              <a:lnSpc>
                <a:spcPct val="120000"/>
              </a:lnSpc>
              <a:spcBef>
                <a:spcPts val="0"/>
              </a:spcBef>
              <a:spcAft>
                <a:spcPts val="0"/>
              </a:spcAft>
              <a:buClr>
                <a:srgbClr val="000000"/>
              </a:buClr>
              <a:buSzPts val="3000"/>
              <a:buFont typeface="Arial"/>
              <a:buNone/>
            </a:pPr>
            <a:r>
              <a:rPr lang="nl-NL" sz="2500">
                <a:solidFill>
                  <a:schemeClr val="accent6"/>
                </a:solidFill>
                <a:latin typeface="Open Sans Light"/>
                <a:ea typeface="Open Sans Light"/>
                <a:cs typeface="Open Sans Light"/>
                <a:sym typeface="Open Sans Light"/>
              </a:rPr>
              <a:t>Het huiswerk dat je gemaakt hebt kan je ook afvinken</a:t>
            </a:r>
            <a:endParaRPr sz="2500">
              <a:solidFill>
                <a:schemeClr val="accent6"/>
              </a:solidFill>
              <a:latin typeface="Open Sans Light"/>
              <a:ea typeface="Open Sans Light"/>
              <a:cs typeface="Open Sans Light"/>
              <a:sym typeface="Open Sans Light"/>
            </a:endParaRPr>
          </a:p>
        </p:txBody>
      </p:sp>
      <p:pic>
        <p:nvPicPr>
          <p:cNvPr id="126" name="Google Shape;126;p24"/>
          <p:cNvPicPr preferRelativeResize="0"/>
          <p:nvPr/>
        </p:nvPicPr>
        <p:blipFill>
          <a:blip r:embed="rId4">
            <a:alphaModFix/>
          </a:blip>
          <a:stretch>
            <a:fillRect/>
          </a:stretch>
        </p:blipFill>
        <p:spPr>
          <a:xfrm>
            <a:off x="12945950" y="3010200"/>
            <a:ext cx="9981348" cy="7695600"/>
          </a:xfrm>
          <a:prstGeom prst="rect">
            <a:avLst/>
          </a:prstGeom>
          <a:noFill/>
          <a:ln>
            <a:noFill/>
          </a:ln>
        </p:spPr>
      </p:pic>
      <p:pic>
        <p:nvPicPr>
          <p:cNvPr id="127" name="Google Shape;127;p24"/>
          <p:cNvPicPr preferRelativeResize="0"/>
          <p:nvPr/>
        </p:nvPicPr>
        <p:blipFill>
          <a:blip r:embed="rId5">
            <a:alphaModFix/>
          </a:blip>
          <a:stretch>
            <a:fillRect/>
          </a:stretch>
        </p:blipFill>
        <p:spPr>
          <a:xfrm>
            <a:off x="8754801" y="4575037"/>
            <a:ext cx="3837850" cy="45659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1" name="Shape 131"/>
        <p:cNvGrpSpPr/>
        <p:nvPr/>
      </p:nvGrpSpPr>
      <p:grpSpPr>
        <a:xfrm>
          <a:off x="0" y="0"/>
          <a:ext cx="0" cy="0"/>
          <a:chOff x="0" y="0"/>
          <a:chExt cx="0" cy="0"/>
        </a:xfrm>
      </p:grpSpPr>
      <p:sp>
        <p:nvSpPr>
          <p:cNvPr id="132" name="Google Shape;132;p25"/>
          <p:cNvSpPr txBox="1"/>
          <p:nvPr/>
        </p:nvSpPr>
        <p:spPr>
          <a:xfrm>
            <a:off x="9597325" y="6314100"/>
            <a:ext cx="4026000" cy="30579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Assistant ExtraBold"/>
                <a:ea typeface="Assistant ExtraBold"/>
                <a:cs typeface="Assistant ExtraBold"/>
                <a:sym typeface="Assistant ExtraBold"/>
              </a:rPr>
              <a:t>Cijfers</a:t>
            </a:r>
            <a:endParaRPr sz="6000">
              <a:solidFill>
                <a:schemeClr val="dk1"/>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36" name="Shape 136"/>
        <p:cNvGrpSpPr/>
        <p:nvPr/>
      </p:nvGrpSpPr>
      <p:grpSpPr>
        <a:xfrm>
          <a:off x="0" y="0"/>
          <a:ext cx="0" cy="0"/>
          <a:chOff x="0" y="0"/>
          <a:chExt cx="0" cy="0"/>
        </a:xfrm>
      </p:grpSpPr>
      <p:sp>
        <p:nvSpPr>
          <p:cNvPr id="137" name="Google Shape;137;p26"/>
          <p:cNvSpPr txBox="1"/>
          <p:nvPr/>
        </p:nvSpPr>
        <p:spPr>
          <a:xfrm>
            <a:off x="1211263" y="1018661"/>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Cijfers</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38" name="Google Shape;138;p26"/>
          <p:cNvSpPr txBox="1"/>
          <p:nvPr/>
        </p:nvSpPr>
        <p:spPr>
          <a:xfrm>
            <a:off x="1211279" y="2462788"/>
            <a:ext cx="18670500" cy="9492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chemeClr val="accent5"/>
              </a:buClr>
              <a:buSzPts val="5000"/>
              <a:buFont typeface="Arial"/>
              <a:buNone/>
            </a:pPr>
            <a:r>
              <a:rPr lang="nl-NL" sz="2500">
                <a:solidFill>
                  <a:schemeClr val="accent6"/>
                </a:solidFill>
                <a:latin typeface="Open Sans Light"/>
                <a:ea typeface="Open Sans Light"/>
                <a:cs typeface="Open Sans Light"/>
                <a:sym typeface="Open Sans Light"/>
              </a:rPr>
              <a:t>Om een overzicht te krijgen van je behaalde cijfers klik je op het icoontje Cijfers. </a:t>
            </a: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Hierin zie je als eerste je laatst behaalde cijfers, door op een cijfer te klikken kan je inzoomen. </a:t>
            </a:r>
            <a:endParaRPr b="0" i="0" sz="2500" u="none" cap="none" strike="noStrike">
              <a:solidFill>
                <a:srgbClr val="000000"/>
              </a:solidFill>
              <a:latin typeface="Open Sans"/>
              <a:ea typeface="Open Sans"/>
              <a:cs typeface="Open Sans"/>
              <a:sym typeface="Open Sans"/>
            </a:endParaRPr>
          </a:p>
        </p:txBody>
      </p:sp>
      <p:pic>
        <p:nvPicPr>
          <p:cNvPr id="139" name="Google Shape;139;p26"/>
          <p:cNvPicPr preferRelativeResize="0"/>
          <p:nvPr/>
        </p:nvPicPr>
        <p:blipFill>
          <a:blip r:embed="rId4">
            <a:alphaModFix/>
          </a:blip>
          <a:stretch>
            <a:fillRect/>
          </a:stretch>
        </p:blipFill>
        <p:spPr>
          <a:xfrm>
            <a:off x="1211277" y="4007889"/>
            <a:ext cx="5359176" cy="8608476"/>
          </a:xfrm>
          <a:prstGeom prst="rect">
            <a:avLst/>
          </a:prstGeom>
          <a:noFill/>
          <a:ln>
            <a:noFill/>
          </a:ln>
        </p:spPr>
      </p:pic>
      <p:pic>
        <p:nvPicPr>
          <p:cNvPr id="140" name="Google Shape;140;p26"/>
          <p:cNvPicPr preferRelativeResize="0"/>
          <p:nvPr/>
        </p:nvPicPr>
        <p:blipFill>
          <a:blip r:embed="rId5">
            <a:alphaModFix/>
          </a:blip>
          <a:stretch>
            <a:fillRect/>
          </a:stretch>
        </p:blipFill>
        <p:spPr>
          <a:xfrm>
            <a:off x="7136725" y="4291021"/>
            <a:ext cx="3724275" cy="789622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44" name="Shape 144"/>
        <p:cNvGrpSpPr/>
        <p:nvPr/>
      </p:nvGrpSpPr>
      <p:grpSpPr>
        <a:xfrm>
          <a:off x="0" y="0"/>
          <a:ext cx="0" cy="0"/>
          <a:chOff x="0" y="0"/>
          <a:chExt cx="0" cy="0"/>
        </a:xfrm>
      </p:grpSpPr>
      <p:sp>
        <p:nvSpPr>
          <p:cNvPr id="145" name="Google Shape;145;p27"/>
          <p:cNvSpPr txBox="1"/>
          <p:nvPr/>
        </p:nvSpPr>
        <p:spPr>
          <a:xfrm>
            <a:off x="1211263" y="1018661"/>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Cijfers</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46" name="Google Shape;146;p27"/>
          <p:cNvSpPr txBox="1"/>
          <p:nvPr/>
        </p:nvSpPr>
        <p:spPr>
          <a:xfrm>
            <a:off x="1211279" y="2462788"/>
            <a:ext cx="186705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chemeClr val="accent5"/>
              </a:buClr>
              <a:buSzPts val="5000"/>
              <a:buFont typeface="Arial"/>
              <a:buNone/>
            </a:pPr>
            <a:r>
              <a:rPr lang="nl-NL" sz="2500">
                <a:solidFill>
                  <a:schemeClr val="accent6"/>
                </a:solidFill>
                <a:latin typeface="Open Sans Light"/>
                <a:ea typeface="Open Sans Light"/>
                <a:cs typeface="Open Sans Light"/>
                <a:sym typeface="Open Sans Light"/>
              </a:rPr>
              <a:t>Maar ben je benieuwd wat je gemiddelde is, dan klik je op Vakgemiddelden. Hier zie je links een kolom met PTA cijfers (als je in de bovenbouw zit) en rechts het rapportgemiddelde. Je kan ook terug naar voorgaande jaren. En ook hier kan je doorklikken en zie je meer informatie. </a:t>
            </a:r>
            <a:endParaRPr b="0" i="0" sz="2500" u="none" cap="none" strike="noStrike">
              <a:solidFill>
                <a:srgbClr val="000000"/>
              </a:solidFill>
              <a:latin typeface="Open Sans"/>
              <a:ea typeface="Open Sans"/>
              <a:cs typeface="Open Sans"/>
              <a:sym typeface="Open Sans"/>
            </a:endParaRPr>
          </a:p>
        </p:txBody>
      </p:sp>
      <p:pic>
        <p:nvPicPr>
          <p:cNvPr id="147" name="Google Shape;147;p27"/>
          <p:cNvPicPr preferRelativeResize="0"/>
          <p:nvPr/>
        </p:nvPicPr>
        <p:blipFill rotWithShape="1">
          <a:blip r:embed="rId4">
            <a:alphaModFix/>
          </a:blip>
          <a:srcRect b="0" l="49576" r="0" t="0"/>
          <a:stretch/>
        </p:blipFill>
        <p:spPr>
          <a:xfrm>
            <a:off x="1211275" y="4490925"/>
            <a:ext cx="4358050" cy="8561251"/>
          </a:xfrm>
          <a:prstGeom prst="rect">
            <a:avLst/>
          </a:prstGeom>
          <a:noFill/>
          <a:ln>
            <a:noFill/>
          </a:ln>
        </p:spPr>
      </p:pic>
      <p:pic>
        <p:nvPicPr>
          <p:cNvPr id="148" name="Google Shape;148;p27"/>
          <p:cNvPicPr preferRelativeResize="0"/>
          <p:nvPr/>
        </p:nvPicPr>
        <p:blipFill>
          <a:blip r:embed="rId5">
            <a:alphaModFix/>
          </a:blip>
          <a:stretch>
            <a:fillRect/>
          </a:stretch>
        </p:blipFill>
        <p:spPr>
          <a:xfrm>
            <a:off x="5569325" y="4551963"/>
            <a:ext cx="8210550" cy="84391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2" name="Shape 152"/>
        <p:cNvGrpSpPr/>
        <p:nvPr/>
      </p:nvGrpSpPr>
      <p:grpSpPr>
        <a:xfrm>
          <a:off x="0" y="0"/>
          <a:ext cx="0" cy="0"/>
          <a:chOff x="0" y="0"/>
          <a:chExt cx="0" cy="0"/>
        </a:xfrm>
      </p:grpSpPr>
      <p:sp>
        <p:nvSpPr>
          <p:cNvPr id="153" name="Google Shape;153;p28"/>
          <p:cNvSpPr txBox="1"/>
          <p:nvPr/>
        </p:nvSpPr>
        <p:spPr>
          <a:xfrm>
            <a:off x="9597325" y="6314100"/>
            <a:ext cx="4471500" cy="40431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Assistant ExtraBold"/>
                <a:ea typeface="Assistant ExtraBold"/>
                <a:cs typeface="Assistant ExtraBold"/>
                <a:sym typeface="Assistant ExtraBold"/>
              </a:rPr>
              <a:t>Berichten</a:t>
            </a:r>
            <a:endParaRPr sz="6000">
              <a:solidFill>
                <a:schemeClr val="dk1"/>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57" name="Shape 157"/>
        <p:cNvGrpSpPr/>
        <p:nvPr/>
      </p:nvGrpSpPr>
      <p:grpSpPr>
        <a:xfrm>
          <a:off x="0" y="0"/>
          <a:ext cx="0" cy="0"/>
          <a:chOff x="0" y="0"/>
          <a:chExt cx="0" cy="0"/>
        </a:xfrm>
      </p:grpSpPr>
      <p:sp>
        <p:nvSpPr>
          <p:cNvPr id="158" name="Google Shape;158;p29"/>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Berichten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59" name="Google Shape;159;p29"/>
          <p:cNvSpPr txBox="1"/>
          <p:nvPr/>
        </p:nvSpPr>
        <p:spPr>
          <a:xfrm>
            <a:off x="1997561" y="2670484"/>
            <a:ext cx="62085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rgbClr val="002060"/>
                </a:solidFill>
                <a:latin typeface="Open Sans Light"/>
                <a:ea typeface="Open Sans Light"/>
                <a:cs typeface="Open Sans Light"/>
                <a:sym typeface="Open Sans Light"/>
              </a:rPr>
              <a:t>In Somtoday vind je een berichtenbox waar je berichten kunt sturen naar docenten van wie je les hebt en je mentor(en). </a:t>
            </a:r>
            <a:endParaRPr b="0" i="0" sz="2500" u="none" cap="none" strike="noStrike">
              <a:solidFill>
                <a:srgbClr val="002060"/>
              </a:solidFill>
              <a:latin typeface="Open Sans Light"/>
              <a:ea typeface="Open Sans Light"/>
              <a:cs typeface="Open Sans Light"/>
              <a:sym typeface="Open Sans Light"/>
            </a:endParaRPr>
          </a:p>
        </p:txBody>
      </p:sp>
      <p:pic>
        <p:nvPicPr>
          <p:cNvPr id="160" name="Google Shape;160;p29"/>
          <p:cNvPicPr preferRelativeResize="0"/>
          <p:nvPr/>
        </p:nvPicPr>
        <p:blipFill>
          <a:blip r:embed="rId4">
            <a:alphaModFix/>
          </a:blip>
          <a:stretch>
            <a:fillRect/>
          </a:stretch>
        </p:blipFill>
        <p:spPr>
          <a:xfrm>
            <a:off x="7364450" y="4914259"/>
            <a:ext cx="3638550" cy="7943850"/>
          </a:xfrm>
          <a:prstGeom prst="rect">
            <a:avLst/>
          </a:prstGeom>
          <a:noFill/>
          <a:ln>
            <a:noFill/>
          </a:ln>
        </p:spPr>
      </p:pic>
      <p:sp>
        <p:nvSpPr>
          <p:cNvPr id="161" name="Google Shape;161;p29"/>
          <p:cNvSpPr txBox="1"/>
          <p:nvPr/>
        </p:nvSpPr>
        <p:spPr>
          <a:xfrm>
            <a:off x="12214986" y="2561184"/>
            <a:ext cx="62085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rgbClr val="002060"/>
                </a:solidFill>
                <a:latin typeface="Open Sans Light"/>
                <a:ea typeface="Open Sans Light"/>
                <a:cs typeface="Open Sans Light"/>
                <a:sym typeface="Open Sans Light"/>
              </a:rPr>
              <a:t>Door te klikken op een bericht, kun je de inhoud lezen en eventueel het bericht beantwoorden. </a:t>
            </a:r>
            <a:endParaRPr b="0" i="0" sz="2500" u="none" cap="none" strike="noStrike">
              <a:solidFill>
                <a:srgbClr val="002060"/>
              </a:solidFill>
              <a:latin typeface="Open Sans Light"/>
              <a:ea typeface="Open Sans Light"/>
              <a:cs typeface="Open Sans Light"/>
              <a:sym typeface="Open Sans Light"/>
            </a:endParaRPr>
          </a:p>
        </p:txBody>
      </p:sp>
      <p:pic>
        <p:nvPicPr>
          <p:cNvPr id="162" name="Google Shape;162;p29"/>
          <p:cNvPicPr preferRelativeResize="0"/>
          <p:nvPr/>
        </p:nvPicPr>
        <p:blipFill>
          <a:blip r:embed="rId5">
            <a:alphaModFix/>
          </a:blip>
          <a:stretch>
            <a:fillRect/>
          </a:stretch>
        </p:blipFill>
        <p:spPr>
          <a:xfrm>
            <a:off x="16710225" y="4914259"/>
            <a:ext cx="4324350" cy="78867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66" name="Shape 166"/>
        <p:cNvGrpSpPr/>
        <p:nvPr/>
      </p:nvGrpSpPr>
      <p:grpSpPr>
        <a:xfrm>
          <a:off x="0" y="0"/>
          <a:ext cx="0" cy="0"/>
          <a:chOff x="0" y="0"/>
          <a:chExt cx="0" cy="0"/>
        </a:xfrm>
      </p:grpSpPr>
      <p:sp>
        <p:nvSpPr>
          <p:cNvPr id="167" name="Google Shape;167;p30"/>
          <p:cNvSpPr txBox="1"/>
          <p:nvPr/>
        </p:nvSpPr>
        <p:spPr>
          <a:xfrm>
            <a:off x="1913201" y="1534875"/>
            <a:ext cx="136152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Berichten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68" name="Google Shape;168;p30"/>
          <p:cNvSpPr txBox="1"/>
          <p:nvPr/>
        </p:nvSpPr>
        <p:spPr>
          <a:xfrm>
            <a:off x="1913211" y="2881884"/>
            <a:ext cx="62085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rgbClr val="002060"/>
                </a:solidFill>
                <a:latin typeface="Open Sans Light"/>
                <a:ea typeface="Open Sans Light"/>
                <a:cs typeface="Open Sans Light"/>
                <a:sym typeface="Open Sans Light"/>
              </a:rPr>
              <a:t>In Somtoday vind je een berichtenbox waar je berichten kunt sturen naar docenten van wie je les hebt en je mentor(en).</a:t>
            </a:r>
            <a:r>
              <a:rPr lang="nl-NL" sz="2500">
                <a:solidFill>
                  <a:schemeClr val="accent6"/>
                </a:solidFill>
                <a:latin typeface="Open Sans Light"/>
                <a:ea typeface="Open Sans Light"/>
                <a:cs typeface="Open Sans Light"/>
                <a:sym typeface="Open Sans Light"/>
              </a:rPr>
              <a:t> </a:t>
            </a:r>
            <a:endParaRPr b="0" i="0" sz="2500" u="none" cap="none" strike="noStrike">
              <a:solidFill>
                <a:schemeClr val="accent6"/>
              </a:solidFill>
              <a:latin typeface="Open Sans Light"/>
              <a:ea typeface="Open Sans Light"/>
              <a:cs typeface="Open Sans Light"/>
              <a:sym typeface="Open Sans Light"/>
            </a:endParaRPr>
          </a:p>
        </p:txBody>
      </p:sp>
      <p:pic>
        <p:nvPicPr>
          <p:cNvPr id="169" name="Google Shape;169;p30"/>
          <p:cNvPicPr preferRelativeResize="0"/>
          <p:nvPr/>
        </p:nvPicPr>
        <p:blipFill rotWithShape="1">
          <a:blip r:embed="rId4">
            <a:alphaModFix/>
          </a:blip>
          <a:srcRect b="39700" l="0" r="0" t="0"/>
          <a:stretch/>
        </p:blipFill>
        <p:spPr>
          <a:xfrm>
            <a:off x="10644950" y="6995654"/>
            <a:ext cx="3638550" cy="4790100"/>
          </a:xfrm>
          <a:prstGeom prst="rect">
            <a:avLst/>
          </a:prstGeom>
          <a:noFill/>
          <a:ln>
            <a:noFill/>
          </a:ln>
        </p:spPr>
      </p:pic>
      <p:sp>
        <p:nvSpPr>
          <p:cNvPr id="170" name="Google Shape;170;p30"/>
          <p:cNvSpPr txBox="1"/>
          <p:nvPr/>
        </p:nvSpPr>
        <p:spPr>
          <a:xfrm>
            <a:off x="1913211" y="6152559"/>
            <a:ext cx="62085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rgbClr val="002060"/>
                </a:solidFill>
                <a:latin typeface="Open Sans Light"/>
                <a:ea typeface="Open Sans Light"/>
                <a:cs typeface="Open Sans Light"/>
                <a:sym typeface="Open Sans Light"/>
              </a:rPr>
              <a:t>Door te klikken op een bericht, kun je de inhoud lezen en eventueel het bericht beantwoorden.</a:t>
            </a:r>
            <a:r>
              <a:rPr lang="nl-NL" sz="2500">
                <a:solidFill>
                  <a:schemeClr val="accent6"/>
                </a:solidFill>
                <a:latin typeface="Open Sans Light"/>
                <a:ea typeface="Open Sans Light"/>
                <a:cs typeface="Open Sans Light"/>
                <a:sym typeface="Open Sans Light"/>
              </a:rPr>
              <a:t> </a:t>
            </a:r>
            <a:endParaRPr b="0" i="0" sz="2500" u="none" cap="none" strike="noStrike">
              <a:solidFill>
                <a:schemeClr val="accent6"/>
              </a:solidFill>
              <a:latin typeface="Open Sans Light"/>
              <a:ea typeface="Open Sans Light"/>
              <a:cs typeface="Open Sans Light"/>
              <a:sym typeface="Open Sans Light"/>
            </a:endParaRPr>
          </a:p>
        </p:txBody>
      </p:sp>
      <p:pic>
        <p:nvPicPr>
          <p:cNvPr id="171" name="Google Shape;171;p30"/>
          <p:cNvPicPr preferRelativeResize="0"/>
          <p:nvPr/>
        </p:nvPicPr>
        <p:blipFill>
          <a:blip r:embed="rId5">
            <a:alphaModFix/>
          </a:blip>
          <a:stretch>
            <a:fillRect/>
          </a:stretch>
        </p:blipFill>
        <p:spPr>
          <a:xfrm>
            <a:off x="14363825" y="4754659"/>
            <a:ext cx="4324350" cy="7886700"/>
          </a:xfrm>
          <a:prstGeom prst="rect">
            <a:avLst/>
          </a:prstGeom>
          <a:noFill/>
          <a:ln>
            <a:noFill/>
          </a:ln>
        </p:spPr>
      </p:pic>
      <p:sp>
        <p:nvSpPr>
          <p:cNvPr id="172" name="Google Shape;172;p30"/>
          <p:cNvSpPr txBox="1"/>
          <p:nvPr/>
        </p:nvSpPr>
        <p:spPr>
          <a:xfrm>
            <a:off x="9758852" y="1534875"/>
            <a:ext cx="14319300" cy="2757900"/>
          </a:xfrm>
          <a:prstGeom prst="rect">
            <a:avLst/>
          </a:prstGeom>
          <a:noFill/>
          <a:ln>
            <a:noFill/>
          </a:ln>
        </p:spPr>
        <p:txBody>
          <a:bodyPr anchorCtr="0" anchor="t" bIns="50800" lIns="0" spcFirstLastPara="1" rIns="0" wrap="square" tIns="50800">
            <a:spAutoFit/>
          </a:bodyPr>
          <a:lstStyle/>
          <a:p>
            <a:pPr indent="0" lvl="0" marL="0" rtl="0" algn="l">
              <a:lnSpc>
                <a:spcPct val="115000"/>
              </a:lnSpc>
              <a:spcBef>
                <a:spcPts val="110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1) Wil je het bericht als 'Ongelezen' markeren, klik op het icoontje met het envelopje.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2) Wil je het bericht verwijderen, klik dan op het icoontje prullenbak.</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Je kunt ook het bericht verwijderen door over het gewenste bericht te swipen van rechts naar links. Er komt dan een prullenbak tevoorschijn.</a:t>
            </a:r>
            <a:endParaRPr sz="2500">
              <a:solidFill>
                <a:srgbClr val="002060"/>
              </a:solidFill>
              <a:highlight>
                <a:srgbClr val="FFFFFF"/>
              </a:highlight>
              <a:latin typeface="Open Sans Light"/>
              <a:ea typeface="Open Sans Light"/>
              <a:cs typeface="Open Sans Light"/>
              <a:sym typeface="Open Sans Light"/>
            </a:endParaRPr>
          </a:p>
          <a:p>
            <a:pPr indent="0" lvl="6" marL="0" marR="0" rtl="0" algn="l">
              <a:lnSpc>
                <a:spcPct val="120000"/>
              </a:lnSpc>
              <a:spcBef>
                <a:spcPts val="1100"/>
              </a:spcBef>
              <a:spcAft>
                <a:spcPts val="0"/>
              </a:spcAft>
              <a:buClr>
                <a:srgbClr val="000000"/>
              </a:buClr>
              <a:buSzPts val="3000"/>
              <a:buFont typeface="Arial"/>
              <a:buNone/>
            </a:pPr>
            <a:r>
              <a:t/>
            </a:r>
            <a:endParaRPr sz="3000">
              <a:solidFill>
                <a:schemeClr val="accent6"/>
              </a:solidFill>
              <a:latin typeface="Open Sans Light"/>
              <a:ea typeface="Open Sans Light"/>
              <a:cs typeface="Open Sans Light"/>
              <a:sym typeface="Open Sans Light"/>
            </a:endParaRPr>
          </a:p>
        </p:txBody>
      </p:sp>
      <p:pic>
        <p:nvPicPr>
          <p:cNvPr id="173" name="Google Shape;173;p30"/>
          <p:cNvPicPr preferRelativeResize="0"/>
          <p:nvPr/>
        </p:nvPicPr>
        <p:blipFill>
          <a:blip r:embed="rId6">
            <a:alphaModFix/>
          </a:blip>
          <a:stretch>
            <a:fillRect/>
          </a:stretch>
        </p:blipFill>
        <p:spPr>
          <a:xfrm>
            <a:off x="18537288" y="4726084"/>
            <a:ext cx="3800475" cy="79438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77" name="Shape 177"/>
        <p:cNvGrpSpPr/>
        <p:nvPr/>
      </p:nvGrpSpPr>
      <p:grpSpPr>
        <a:xfrm>
          <a:off x="0" y="0"/>
          <a:ext cx="0" cy="0"/>
          <a:chOff x="0" y="0"/>
          <a:chExt cx="0" cy="0"/>
        </a:xfrm>
      </p:grpSpPr>
      <p:sp>
        <p:nvSpPr>
          <p:cNvPr id="178" name="Google Shape;178;p31"/>
          <p:cNvSpPr txBox="1"/>
          <p:nvPr/>
        </p:nvSpPr>
        <p:spPr>
          <a:xfrm>
            <a:off x="1913201" y="1534875"/>
            <a:ext cx="136152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Berichten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79" name="Google Shape;179;p31"/>
          <p:cNvSpPr txBox="1"/>
          <p:nvPr/>
        </p:nvSpPr>
        <p:spPr>
          <a:xfrm>
            <a:off x="1986923" y="3014000"/>
            <a:ext cx="7347300" cy="2796300"/>
          </a:xfrm>
          <a:prstGeom prst="rect">
            <a:avLst/>
          </a:prstGeom>
          <a:noFill/>
          <a:ln>
            <a:noFill/>
          </a:ln>
        </p:spPr>
        <p:txBody>
          <a:bodyPr anchorCtr="0" anchor="t" bIns="50800" lIns="0" spcFirstLastPara="1" rIns="0" wrap="square" tIns="50800">
            <a:spAutoFit/>
          </a:bodyPr>
          <a:lstStyle/>
          <a:p>
            <a:pPr indent="0" lvl="0" marL="0" rtl="0" algn="l">
              <a:lnSpc>
                <a:spcPct val="120000"/>
              </a:lnSpc>
              <a:spcBef>
                <a:spcPts val="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Een nieuw bericht schrijven naar je docent of mentor? Dat kan via het icoontje rechts bovenin.</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20000"/>
              </a:lnSpc>
              <a:spcBef>
                <a:spcPts val="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 </a:t>
            </a:r>
            <a:endParaRPr sz="2500">
              <a:solidFill>
                <a:srgbClr val="002060"/>
              </a:solidFill>
              <a:highlight>
                <a:srgbClr val="FFFFFF"/>
              </a:highlight>
              <a:latin typeface="Open Sans Light"/>
              <a:ea typeface="Open Sans Light"/>
              <a:cs typeface="Open Sans Light"/>
              <a:sym typeface="Open Sans Light"/>
            </a:endParaRPr>
          </a:p>
          <a:p>
            <a:pPr indent="0" lvl="6" marL="0" marR="0" rtl="0" algn="l">
              <a:lnSpc>
                <a:spcPct val="120000"/>
              </a:lnSpc>
              <a:spcBef>
                <a:spcPts val="0"/>
              </a:spcBef>
              <a:spcAft>
                <a:spcPts val="0"/>
              </a:spcAft>
              <a:buClr>
                <a:srgbClr val="000000"/>
              </a:buClr>
              <a:buSzPts val="3000"/>
              <a:buFont typeface="Arial"/>
              <a:buNone/>
            </a:pPr>
            <a:r>
              <a:rPr lang="nl-NL" sz="2500">
                <a:solidFill>
                  <a:srgbClr val="002060"/>
                </a:solidFill>
                <a:highlight>
                  <a:srgbClr val="FFFFFF"/>
                </a:highlight>
                <a:latin typeface="Open Sans Light"/>
                <a:ea typeface="Open Sans Light"/>
                <a:cs typeface="Open Sans Light"/>
                <a:sym typeface="Open Sans Light"/>
              </a:rPr>
              <a:t>Wanneer je op het tekstveld 'Aan:' klikt, worden jouw docenten aangeboden met daarbij een icoontje en afkorting van het vak dat ze geven. </a:t>
            </a:r>
            <a:endParaRPr sz="2500">
              <a:solidFill>
                <a:srgbClr val="002060"/>
              </a:solidFill>
              <a:latin typeface="Open Sans Light"/>
              <a:ea typeface="Open Sans Light"/>
              <a:cs typeface="Open Sans Light"/>
              <a:sym typeface="Open Sans Light"/>
            </a:endParaRPr>
          </a:p>
        </p:txBody>
      </p:sp>
      <p:pic>
        <p:nvPicPr>
          <p:cNvPr id="180" name="Google Shape;180;p31"/>
          <p:cNvPicPr preferRelativeResize="0"/>
          <p:nvPr/>
        </p:nvPicPr>
        <p:blipFill>
          <a:blip r:embed="rId4">
            <a:alphaModFix/>
          </a:blip>
          <a:stretch>
            <a:fillRect/>
          </a:stretch>
        </p:blipFill>
        <p:spPr>
          <a:xfrm>
            <a:off x="12253925" y="2308250"/>
            <a:ext cx="9950251" cy="9879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4" name="Shape 184"/>
        <p:cNvGrpSpPr/>
        <p:nvPr/>
      </p:nvGrpSpPr>
      <p:grpSpPr>
        <a:xfrm>
          <a:off x="0" y="0"/>
          <a:ext cx="0" cy="0"/>
          <a:chOff x="0" y="0"/>
          <a:chExt cx="0" cy="0"/>
        </a:xfrm>
      </p:grpSpPr>
      <p:sp>
        <p:nvSpPr>
          <p:cNvPr id="185" name="Google Shape;185;p32"/>
          <p:cNvSpPr txBox="1"/>
          <p:nvPr/>
        </p:nvSpPr>
        <p:spPr>
          <a:xfrm>
            <a:off x="8863425" y="6251650"/>
            <a:ext cx="5611500" cy="40431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Assistant ExtraBold"/>
                <a:ea typeface="Assistant ExtraBold"/>
                <a:cs typeface="Assistant ExtraBold"/>
                <a:sym typeface="Assistant ExtraBold"/>
              </a:rPr>
              <a:t>Afwezigheid</a:t>
            </a:r>
            <a:endParaRPr sz="6000">
              <a:solidFill>
                <a:schemeClr val="dk1"/>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3" name="Shape 63"/>
        <p:cNvGrpSpPr/>
        <p:nvPr/>
      </p:nvGrpSpPr>
      <p:grpSpPr>
        <a:xfrm>
          <a:off x="0" y="0"/>
          <a:ext cx="0" cy="0"/>
          <a:chOff x="0" y="0"/>
          <a:chExt cx="0" cy="0"/>
        </a:xfrm>
      </p:grpSpPr>
      <p:sp>
        <p:nvSpPr>
          <p:cNvPr id="64" name="Google Shape;64;p15"/>
          <p:cNvSpPr/>
          <p:nvPr/>
        </p:nvSpPr>
        <p:spPr>
          <a:xfrm>
            <a:off x="5126328" y="6176962"/>
            <a:ext cx="14131200" cy="1362000"/>
          </a:xfrm>
          <a:prstGeom prst="roundRect">
            <a:avLst>
              <a:gd fmla="val 16667" name="adj"/>
            </a:avLst>
          </a:prstGeom>
          <a:solidFill>
            <a:schemeClr val="accent5"/>
          </a:solidFill>
          <a:ln>
            <a:noFill/>
          </a:ln>
        </p:spPr>
        <p:txBody>
          <a:bodyPr anchorCtr="0" anchor="ctr" bIns="0" lIns="0" spcFirstLastPara="1" rIns="0" wrap="square" tIns="0">
            <a:noAutofit/>
          </a:bodyPr>
          <a:lstStyle/>
          <a:p>
            <a:pPr indent="0" lvl="0" marL="0" marR="0" rtl="0" algn="ctr">
              <a:lnSpc>
                <a:spcPct val="100000"/>
              </a:lnSpc>
              <a:spcBef>
                <a:spcPts val="0"/>
              </a:spcBef>
              <a:spcAft>
                <a:spcPts val="0"/>
              </a:spcAft>
              <a:buClr>
                <a:schemeClr val="lt1"/>
              </a:buClr>
              <a:buSzPts val="8000"/>
              <a:buFont typeface="Arial"/>
              <a:buNone/>
            </a:pPr>
            <a:r>
              <a:rPr lang="nl-NL" sz="8000">
                <a:solidFill>
                  <a:schemeClr val="lt1"/>
                </a:solidFill>
                <a:latin typeface="Assistant SemiBold"/>
                <a:ea typeface="Assistant SemiBold"/>
                <a:cs typeface="Assistant SemiBold"/>
                <a:sym typeface="Assistant SemiBold"/>
              </a:rPr>
              <a:t>Somtoday leerling omgeving</a:t>
            </a:r>
            <a:endParaRPr b="0" i="0" sz="1400" u="none" cap="none" strike="noStrike">
              <a:solidFill>
                <a:srgbClr val="000000"/>
              </a:solidFill>
              <a:latin typeface="Assistant SemiBold"/>
              <a:ea typeface="Assistant SemiBold"/>
              <a:cs typeface="Assistant SemiBold"/>
              <a:sym typeface="Assistant SemiBold"/>
            </a:endParaRPr>
          </a:p>
        </p:txBody>
      </p:sp>
      <p:sp>
        <p:nvSpPr>
          <p:cNvPr id="65" name="Google Shape;65;p15"/>
          <p:cNvSpPr/>
          <p:nvPr/>
        </p:nvSpPr>
        <p:spPr>
          <a:xfrm>
            <a:off x="8135581" y="7747778"/>
            <a:ext cx="8076300" cy="906900"/>
          </a:xfrm>
          <a:prstGeom prst="roundRect">
            <a:avLst>
              <a:gd fmla="val 16667" name="adj"/>
            </a:avLst>
          </a:prstGeom>
          <a:solidFill>
            <a:schemeClr val="accent6"/>
          </a:solidFill>
          <a:ln>
            <a:noFill/>
          </a:ln>
        </p:spPr>
        <p:txBody>
          <a:bodyPr anchorCtr="0" anchor="ctr" bIns="144000" lIns="0" spcFirstLastPara="1" rIns="0" wrap="square" tIns="180000">
            <a:noAutofit/>
          </a:bodyPr>
          <a:lstStyle/>
          <a:p>
            <a:pPr indent="0" lvl="0" marL="0" marR="0" rtl="0" algn="ctr">
              <a:lnSpc>
                <a:spcPct val="80000"/>
              </a:lnSpc>
              <a:spcBef>
                <a:spcPts val="0"/>
              </a:spcBef>
              <a:spcAft>
                <a:spcPts val="0"/>
              </a:spcAft>
              <a:buClr>
                <a:schemeClr val="lt1"/>
              </a:buClr>
              <a:buSzPts val="4000"/>
              <a:buFont typeface="Arial"/>
              <a:buNone/>
            </a:pPr>
            <a:r>
              <a:rPr lang="nl-NL" sz="4000">
                <a:solidFill>
                  <a:schemeClr val="lt1"/>
                </a:solidFill>
                <a:latin typeface="Open Sans"/>
                <a:ea typeface="Open Sans"/>
                <a:cs typeface="Open Sans"/>
                <a:sym typeface="Open Sans"/>
              </a:rPr>
              <a:t>Hoe werkt Somtoday?</a:t>
            </a:r>
            <a:endParaRPr b="0" i="0" sz="1400" u="none" cap="none" strike="noStrike">
              <a:solidFill>
                <a:srgbClr val="000000"/>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89" name="Shape 189"/>
        <p:cNvGrpSpPr/>
        <p:nvPr/>
      </p:nvGrpSpPr>
      <p:grpSpPr>
        <a:xfrm>
          <a:off x="0" y="0"/>
          <a:ext cx="0" cy="0"/>
          <a:chOff x="0" y="0"/>
          <a:chExt cx="0" cy="0"/>
        </a:xfrm>
      </p:grpSpPr>
      <p:sp>
        <p:nvSpPr>
          <p:cNvPr id="190" name="Google Shape;190;p33"/>
          <p:cNvSpPr txBox="1"/>
          <p:nvPr/>
        </p:nvSpPr>
        <p:spPr>
          <a:xfrm>
            <a:off x="2334804" y="139433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Afwezigheid</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91" name="Google Shape;191;p33"/>
          <p:cNvSpPr txBox="1"/>
          <p:nvPr/>
        </p:nvSpPr>
        <p:spPr>
          <a:xfrm>
            <a:off x="2334811" y="2623259"/>
            <a:ext cx="62085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chemeClr val="accent6"/>
                </a:solidFill>
                <a:latin typeface="Open Sans Light"/>
                <a:ea typeface="Open Sans Light"/>
                <a:cs typeface="Open Sans Light"/>
                <a:sym typeface="Open Sans Light"/>
              </a:rPr>
              <a:t>Ben je ziek geweest, te laat gekomen of heb je je huiswerk niet gemaakt? Deze registraties vind je onder Afwezigheid.</a:t>
            </a:r>
            <a:endParaRPr b="0" i="0" sz="2500" u="none" cap="none" strike="noStrike">
              <a:solidFill>
                <a:schemeClr val="accent6"/>
              </a:solidFill>
              <a:latin typeface="Open Sans Light"/>
              <a:ea typeface="Open Sans Light"/>
              <a:cs typeface="Open Sans Light"/>
              <a:sym typeface="Open Sans Light"/>
            </a:endParaRPr>
          </a:p>
        </p:txBody>
      </p:sp>
      <p:pic>
        <p:nvPicPr>
          <p:cNvPr id="192" name="Google Shape;192;p33"/>
          <p:cNvPicPr preferRelativeResize="0"/>
          <p:nvPr/>
        </p:nvPicPr>
        <p:blipFill>
          <a:blip r:embed="rId4">
            <a:alphaModFix/>
          </a:blip>
          <a:stretch>
            <a:fillRect/>
          </a:stretch>
        </p:blipFill>
        <p:spPr>
          <a:xfrm>
            <a:off x="2334800" y="4432325"/>
            <a:ext cx="3860950" cy="4570250"/>
          </a:xfrm>
          <a:prstGeom prst="rect">
            <a:avLst/>
          </a:prstGeom>
          <a:noFill/>
          <a:ln>
            <a:noFill/>
          </a:ln>
        </p:spPr>
      </p:pic>
      <p:sp>
        <p:nvSpPr>
          <p:cNvPr id="193" name="Google Shape;193;p33"/>
          <p:cNvSpPr txBox="1"/>
          <p:nvPr/>
        </p:nvSpPr>
        <p:spPr>
          <a:xfrm>
            <a:off x="12267411" y="3237709"/>
            <a:ext cx="6208500" cy="1410900"/>
          </a:xfrm>
          <a:prstGeom prst="rect">
            <a:avLst/>
          </a:prstGeom>
          <a:noFill/>
          <a:ln>
            <a:noFill/>
          </a:ln>
        </p:spPr>
        <p:txBody>
          <a:bodyPr anchorCtr="0" anchor="t" bIns="50800" lIns="0" spcFirstLastPara="1" rIns="0" wrap="square" tIns="50800">
            <a:spAutoFit/>
          </a:bodyPr>
          <a:lstStyle/>
          <a:p>
            <a:pPr indent="0" lvl="0" marL="0" marR="0" rtl="0" algn="l">
              <a:lnSpc>
                <a:spcPct val="120000"/>
              </a:lnSpc>
              <a:spcBef>
                <a:spcPts val="0"/>
              </a:spcBef>
              <a:spcAft>
                <a:spcPts val="0"/>
              </a:spcAft>
              <a:buNone/>
            </a:pPr>
            <a:r>
              <a:rPr lang="nl-NL" sz="2500">
                <a:solidFill>
                  <a:schemeClr val="accent6"/>
                </a:solidFill>
                <a:latin typeface="Open Sans Light"/>
                <a:ea typeface="Open Sans Light"/>
                <a:cs typeface="Open Sans Light"/>
                <a:sym typeface="Open Sans Light"/>
              </a:rPr>
              <a:t>Hier zie je per registratie het aantal staan. </a:t>
            </a:r>
            <a:br>
              <a:rPr lang="nl-NL" sz="2500">
                <a:solidFill>
                  <a:schemeClr val="accent6"/>
                </a:solidFill>
                <a:latin typeface="Open Sans Light"/>
                <a:ea typeface="Open Sans Light"/>
                <a:cs typeface="Open Sans Light"/>
                <a:sym typeface="Open Sans Light"/>
              </a:rPr>
            </a:b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Ook zie je of er een maatregel voor je is.  </a:t>
            </a:r>
            <a:endParaRPr b="0" i="0" sz="2500" u="none" cap="none" strike="noStrike">
              <a:solidFill>
                <a:schemeClr val="accent6"/>
              </a:solidFill>
              <a:latin typeface="Open Sans Light"/>
              <a:ea typeface="Open Sans Light"/>
              <a:cs typeface="Open Sans Light"/>
              <a:sym typeface="Open Sans Light"/>
            </a:endParaRPr>
          </a:p>
        </p:txBody>
      </p:sp>
      <p:pic>
        <p:nvPicPr>
          <p:cNvPr id="194" name="Google Shape;194;p33"/>
          <p:cNvPicPr preferRelativeResize="0"/>
          <p:nvPr/>
        </p:nvPicPr>
        <p:blipFill>
          <a:blip r:embed="rId5">
            <a:alphaModFix/>
          </a:blip>
          <a:stretch>
            <a:fillRect/>
          </a:stretch>
        </p:blipFill>
        <p:spPr>
          <a:xfrm>
            <a:off x="12111250" y="5103459"/>
            <a:ext cx="11172825" cy="700087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8" name="Shape 198"/>
        <p:cNvGrpSpPr/>
        <p:nvPr/>
      </p:nvGrpSpPr>
      <p:grpSpPr>
        <a:xfrm>
          <a:off x="0" y="0"/>
          <a:ext cx="0" cy="0"/>
          <a:chOff x="0" y="0"/>
          <a:chExt cx="0" cy="0"/>
        </a:xfrm>
      </p:grpSpPr>
      <p:sp>
        <p:nvSpPr>
          <p:cNvPr id="199" name="Google Shape;199;p34"/>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Afwezigheid</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200" name="Google Shape;200;p34"/>
          <p:cNvSpPr txBox="1"/>
          <p:nvPr/>
        </p:nvSpPr>
        <p:spPr>
          <a:xfrm>
            <a:off x="1913211" y="2904334"/>
            <a:ext cx="6208500" cy="2982300"/>
          </a:xfrm>
          <a:prstGeom prst="rect">
            <a:avLst/>
          </a:prstGeom>
          <a:noFill/>
          <a:ln>
            <a:noFill/>
          </a:ln>
        </p:spPr>
        <p:txBody>
          <a:bodyPr anchorCtr="0" anchor="t" bIns="50800" lIns="0" spcFirstLastPara="1" rIns="0" wrap="square" tIns="50800">
            <a:spAutoFit/>
          </a:bodyPr>
          <a:lstStyle/>
          <a:p>
            <a:pPr indent="0" lvl="0" marL="0" rtl="0" algn="l">
              <a:lnSpc>
                <a:spcPct val="115000"/>
              </a:lnSpc>
              <a:spcBef>
                <a:spcPts val="110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Je kunt dit overzicht bekijken van de laatste 7 dagen, de laatste 30 dagen, deze periode of het hele schooljaar.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Clr>
                <a:schemeClr val="dk1"/>
              </a:buClr>
              <a:buSzPts val="1100"/>
              <a:buFont typeface="Arial"/>
              <a:buNone/>
            </a:pPr>
            <a:r>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110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Heb je een maatregel? Dan zie je deze onder in het scherm.</a:t>
            </a:r>
            <a:endParaRPr sz="2500">
              <a:solidFill>
                <a:srgbClr val="002060"/>
              </a:solidFill>
              <a:latin typeface="Open Sans Light"/>
              <a:ea typeface="Open Sans Light"/>
              <a:cs typeface="Open Sans Light"/>
              <a:sym typeface="Open Sans Light"/>
            </a:endParaRPr>
          </a:p>
        </p:txBody>
      </p:sp>
      <p:pic>
        <p:nvPicPr>
          <p:cNvPr id="201" name="Google Shape;201;p34"/>
          <p:cNvPicPr preferRelativeResize="0"/>
          <p:nvPr/>
        </p:nvPicPr>
        <p:blipFill>
          <a:blip r:embed="rId4">
            <a:alphaModFix/>
          </a:blip>
          <a:stretch>
            <a:fillRect/>
          </a:stretch>
        </p:blipFill>
        <p:spPr>
          <a:xfrm>
            <a:off x="12538650" y="2561175"/>
            <a:ext cx="9324576" cy="9280824"/>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05" name="Shape 205"/>
        <p:cNvGrpSpPr/>
        <p:nvPr/>
      </p:nvGrpSpPr>
      <p:grpSpPr>
        <a:xfrm>
          <a:off x="0" y="0"/>
          <a:ext cx="0" cy="0"/>
          <a:chOff x="0" y="0"/>
          <a:chExt cx="0" cy="0"/>
        </a:xfrm>
      </p:grpSpPr>
      <p:sp>
        <p:nvSpPr>
          <p:cNvPr id="206" name="Google Shape;206;p35"/>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Afwezigheid</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207" name="Google Shape;207;p35"/>
          <p:cNvSpPr txBox="1"/>
          <p:nvPr/>
        </p:nvSpPr>
        <p:spPr>
          <a:xfrm>
            <a:off x="2002524" y="2951175"/>
            <a:ext cx="6927600" cy="46434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rgbClr val="002060"/>
                </a:solidFill>
                <a:highlight>
                  <a:srgbClr val="FFFFFF"/>
                </a:highlight>
                <a:latin typeface="Open Sans Light"/>
                <a:ea typeface="Open Sans Light"/>
                <a:cs typeface="Open Sans Light"/>
                <a:sym typeface="Open Sans Light"/>
              </a:rPr>
              <a:t>Door op één van de blokjes te klikken kun je inzien bij welke lessen de registratie was. Bijvoorbeeld 'materiaal niet in orde' of 'afwezig ongeoorloofd'</a:t>
            </a:r>
            <a:endParaRPr sz="2500">
              <a:solidFill>
                <a:srgbClr val="002060"/>
              </a:solidFill>
              <a:highlight>
                <a:srgbClr val="FFFFFF"/>
              </a:highlight>
              <a:latin typeface="Open Sans Light"/>
              <a:ea typeface="Open Sans Light"/>
              <a:cs typeface="Open Sans Light"/>
              <a:sym typeface="Open Sans Light"/>
            </a:endParaRPr>
          </a:p>
          <a:p>
            <a:pPr indent="0" lvl="6" marL="0" marR="0" rtl="0" algn="l">
              <a:lnSpc>
                <a:spcPct val="120000"/>
              </a:lnSpc>
              <a:spcBef>
                <a:spcPts val="0"/>
              </a:spcBef>
              <a:spcAft>
                <a:spcPts val="0"/>
              </a:spcAft>
              <a:buClr>
                <a:srgbClr val="000000"/>
              </a:buClr>
              <a:buSzPts val="3000"/>
              <a:buFont typeface="Arial"/>
              <a:buNone/>
            </a:pPr>
            <a:r>
              <a:t/>
            </a:r>
            <a:endParaRPr sz="2500">
              <a:solidFill>
                <a:srgbClr val="333333"/>
              </a:solidFill>
              <a:highlight>
                <a:srgbClr val="FFFFFF"/>
              </a:highlight>
              <a:latin typeface="Open Sans Light"/>
              <a:ea typeface="Open Sans Light"/>
              <a:cs typeface="Open Sans Light"/>
              <a:sym typeface="Open Sans Light"/>
            </a:endParaRPr>
          </a:p>
          <a:p>
            <a:pPr indent="0" lvl="6" marL="0" marR="0" rtl="0" algn="l">
              <a:lnSpc>
                <a:spcPct val="120000"/>
              </a:lnSpc>
              <a:spcBef>
                <a:spcPts val="0"/>
              </a:spcBef>
              <a:spcAft>
                <a:spcPts val="0"/>
              </a:spcAft>
              <a:buClr>
                <a:srgbClr val="000000"/>
              </a:buClr>
              <a:buSzPts val="3000"/>
              <a:buFont typeface="Arial"/>
              <a:buNone/>
            </a:pPr>
            <a:r>
              <a:rPr lang="nl-NL" sz="2500">
                <a:solidFill>
                  <a:srgbClr val="002060"/>
                </a:solidFill>
                <a:highlight>
                  <a:srgbClr val="FFFFFF"/>
                </a:highlight>
                <a:latin typeface="Open Sans Light"/>
                <a:ea typeface="Open Sans Light"/>
                <a:cs typeface="Open Sans Light"/>
                <a:sym typeface="Open Sans Light"/>
              </a:rPr>
              <a:t>Let op: scholen kunnen zelf bepalen wat ze wel en niet laten zien rondom jouw afwezigheid en registraties. Het kan zijn dat je iets anders ziet dan dat op bovenstaande afbeeldingen wordt getoond.</a:t>
            </a:r>
            <a:endParaRPr sz="2500">
              <a:solidFill>
                <a:srgbClr val="002060"/>
              </a:solidFill>
              <a:highlight>
                <a:srgbClr val="FFFFFF"/>
              </a:highlight>
              <a:latin typeface="Open Sans Light"/>
              <a:ea typeface="Open Sans Light"/>
              <a:cs typeface="Open Sans Light"/>
              <a:sym typeface="Open Sans Light"/>
            </a:endParaRPr>
          </a:p>
        </p:txBody>
      </p:sp>
      <p:pic>
        <p:nvPicPr>
          <p:cNvPr id="208" name="Google Shape;208;p35"/>
          <p:cNvPicPr preferRelativeResize="0"/>
          <p:nvPr/>
        </p:nvPicPr>
        <p:blipFill>
          <a:blip r:embed="rId4">
            <a:alphaModFix/>
          </a:blip>
          <a:stretch>
            <a:fillRect/>
          </a:stretch>
        </p:blipFill>
        <p:spPr>
          <a:xfrm>
            <a:off x="12218975" y="2451848"/>
            <a:ext cx="9813449" cy="94924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2" name="Shape 212"/>
        <p:cNvGrpSpPr/>
        <p:nvPr/>
      </p:nvGrpSpPr>
      <p:grpSpPr>
        <a:xfrm>
          <a:off x="0" y="0"/>
          <a:ext cx="0" cy="0"/>
          <a:chOff x="0" y="0"/>
          <a:chExt cx="0" cy="0"/>
        </a:xfrm>
      </p:grpSpPr>
      <p:sp>
        <p:nvSpPr>
          <p:cNvPr id="213" name="Google Shape;213;p36"/>
          <p:cNvSpPr txBox="1"/>
          <p:nvPr/>
        </p:nvSpPr>
        <p:spPr>
          <a:xfrm>
            <a:off x="8863425" y="6251650"/>
            <a:ext cx="5611500" cy="50283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Assistant ExtraBold"/>
                <a:ea typeface="Assistant ExtraBold"/>
                <a:cs typeface="Assistant ExtraBold"/>
                <a:sym typeface="Assistant ExtraBold"/>
              </a:rPr>
              <a:t>Instellingen</a:t>
            </a:r>
            <a:endParaRPr sz="6000">
              <a:solidFill>
                <a:schemeClr val="dk1"/>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17" name="Shape 217"/>
        <p:cNvGrpSpPr/>
        <p:nvPr/>
      </p:nvGrpSpPr>
      <p:grpSpPr>
        <a:xfrm>
          <a:off x="0" y="0"/>
          <a:ext cx="0" cy="0"/>
          <a:chOff x="0" y="0"/>
          <a:chExt cx="0" cy="0"/>
        </a:xfrm>
      </p:grpSpPr>
      <p:sp>
        <p:nvSpPr>
          <p:cNvPr id="218" name="Google Shape;218;p37"/>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Instellingen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219" name="Google Shape;219;p37"/>
          <p:cNvSpPr txBox="1"/>
          <p:nvPr/>
        </p:nvSpPr>
        <p:spPr>
          <a:xfrm>
            <a:off x="2033761" y="2748184"/>
            <a:ext cx="62085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chemeClr val="accent6"/>
                </a:solidFill>
                <a:latin typeface="Open Sans Light"/>
                <a:ea typeface="Open Sans Light"/>
                <a:cs typeface="Open Sans Light"/>
                <a:sym typeface="Open Sans Light"/>
              </a:rPr>
              <a:t>Wil je liever een darkmode of wil je geen pushnotificaties ontvangen? Dit regel je bij de instellingen.</a:t>
            </a:r>
            <a:endParaRPr b="0" i="0" sz="2500" u="none" cap="none" strike="noStrike">
              <a:solidFill>
                <a:schemeClr val="accent6"/>
              </a:solidFill>
              <a:latin typeface="Open Sans Light"/>
              <a:ea typeface="Open Sans Light"/>
              <a:cs typeface="Open Sans Light"/>
              <a:sym typeface="Open Sans Light"/>
            </a:endParaRPr>
          </a:p>
        </p:txBody>
      </p:sp>
      <p:pic>
        <p:nvPicPr>
          <p:cNvPr id="220" name="Google Shape;220;p37"/>
          <p:cNvPicPr preferRelativeResize="0"/>
          <p:nvPr/>
        </p:nvPicPr>
        <p:blipFill>
          <a:blip r:embed="rId4">
            <a:alphaModFix/>
          </a:blip>
          <a:stretch>
            <a:fillRect/>
          </a:stretch>
        </p:blipFill>
        <p:spPr>
          <a:xfrm>
            <a:off x="2033750" y="4463200"/>
            <a:ext cx="3920050" cy="4640200"/>
          </a:xfrm>
          <a:prstGeom prst="rect">
            <a:avLst/>
          </a:prstGeom>
          <a:noFill/>
          <a:ln>
            <a:noFill/>
          </a:ln>
        </p:spPr>
      </p:pic>
      <p:pic>
        <p:nvPicPr>
          <p:cNvPr id="221" name="Google Shape;221;p37"/>
          <p:cNvPicPr preferRelativeResize="0"/>
          <p:nvPr/>
        </p:nvPicPr>
        <p:blipFill>
          <a:blip r:embed="rId5">
            <a:alphaModFix/>
          </a:blip>
          <a:stretch>
            <a:fillRect/>
          </a:stretch>
        </p:blipFill>
        <p:spPr>
          <a:xfrm>
            <a:off x="12058175" y="2828937"/>
            <a:ext cx="3752850" cy="8058150"/>
          </a:xfrm>
          <a:prstGeom prst="rect">
            <a:avLst/>
          </a:prstGeom>
          <a:noFill/>
          <a:ln>
            <a:noFill/>
          </a:ln>
        </p:spPr>
      </p:pic>
      <p:sp>
        <p:nvSpPr>
          <p:cNvPr id="222" name="Google Shape;222;p37"/>
          <p:cNvSpPr txBox="1"/>
          <p:nvPr/>
        </p:nvSpPr>
        <p:spPr>
          <a:xfrm>
            <a:off x="16523136" y="4998159"/>
            <a:ext cx="6208500" cy="3719700"/>
          </a:xfrm>
          <a:prstGeom prst="rect">
            <a:avLst/>
          </a:prstGeom>
          <a:noFill/>
          <a:ln>
            <a:noFill/>
          </a:ln>
        </p:spPr>
        <p:txBody>
          <a:bodyPr anchorCtr="0" anchor="t" bIns="50800" lIns="0" spcFirstLastPara="1" rIns="0" wrap="square" tIns="50800">
            <a:spAutoFit/>
          </a:bodyPr>
          <a:lstStyle/>
          <a:p>
            <a:pPr indent="-387350" lvl="0" marL="457200" marR="0" rtl="0" algn="l">
              <a:lnSpc>
                <a:spcPct val="120000"/>
              </a:lnSpc>
              <a:spcBef>
                <a:spcPts val="0"/>
              </a:spcBef>
              <a:spcAft>
                <a:spcPts val="0"/>
              </a:spcAft>
              <a:buClr>
                <a:schemeClr val="accent6"/>
              </a:buClr>
              <a:buSzPts val="2500"/>
              <a:buFont typeface="Open Sans"/>
              <a:buAutoNum type="arabicPeriod"/>
            </a:pPr>
            <a:r>
              <a:rPr b="1" lang="nl-NL" sz="2500">
                <a:solidFill>
                  <a:schemeClr val="accent6"/>
                </a:solidFill>
                <a:latin typeface="Open Sans"/>
                <a:ea typeface="Open Sans"/>
                <a:cs typeface="Open Sans"/>
                <a:sym typeface="Open Sans"/>
              </a:rPr>
              <a:t>Mijn gegevens:</a:t>
            </a:r>
            <a:br>
              <a:rPr lang="nl-NL" sz="2500">
                <a:solidFill>
                  <a:schemeClr val="accent6"/>
                </a:solidFill>
                <a:latin typeface="Open Sans Light"/>
                <a:ea typeface="Open Sans Light"/>
                <a:cs typeface="Open Sans Light"/>
                <a:sym typeface="Open Sans Light"/>
              </a:rPr>
            </a:b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Het wijzigen van je contactgegevens of je wachtwoord wijzigen. </a:t>
            </a:r>
            <a:br>
              <a:rPr lang="nl-NL" sz="2500">
                <a:solidFill>
                  <a:schemeClr val="accent6"/>
                </a:solidFill>
                <a:latin typeface="Open Sans Light"/>
                <a:ea typeface="Open Sans Light"/>
                <a:cs typeface="Open Sans Light"/>
                <a:sym typeface="Open Sans Light"/>
              </a:rPr>
            </a:b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Let op! het kan zijn dat de school deze functies niet aan heeft staan om te wijzigen. </a:t>
            </a:r>
            <a:endParaRPr b="0" i="0" sz="2500" u="none" cap="none" strike="noStrike">
              <a:solidFill>
                <a:schemeClr val="accent6"/>
              </a:solidFill>
              <a:latin typeface="Open Sans Light"/>
              <a:ea typeface="Open Sans Light"/>
              <a:cs typeface="Open Sans Light"/>
              <a:sym typeface="Open Sans Light"/>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26" name="Shape 226"/>
        <p:cNvGrpSpPr/>
        <p:nvPr/>
      </p:nvGrpSpPr>
      <p:grpSpPr>
        <a:xfrm>
          <a:off x="0" y="0"/>
          <a:ext cx="0" cy="0"/>
          <a:chOff x="0" y="0"/>
          <a:chExt cx="0" cy="0"/>
        </a:xfrm>
      </p:grpSpPr>
      <p:sp>
        <p:nvSpPr>
          <p:cNvPr id="227" name="Google Shape;227;p38"/>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Instellingen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228" name="Google Shape;228;p38"/>
          <p:cNvSpPr txBox="1"/>
          <p:nvPr/>
        </p:nvSpPr>
        <p:spPr>
          <a:xfrm>
            <a:off x="7082667" y="2741978"/>
            <a:ext cx="10782900" cy="8574900"/>
          </a:xfrm>
          <a:prstGeom prst="rect">
            <a:avLst/>
          </a:prstGeom>
          <a:noFill/>
          <a:ln>
            <a:noFill/>
          </a:ln>
        </p:spPr>
        <p:txBody>
          <a:bodyPr anchorCtr="0" anchor="t" bIns="50800" lIns="0" spcFirstLastPara="1" rIns="0" wrap="square" tIns="50800">
            <a:spAutoFit/>
          </a:bodyPr>
          <a:lstStyle/>
          <a:p>
            <a:pPr indent="0" lvl="0" marL="0" marR="0" rtl="0" algn="l">
              <a:lnSpc>
                <a:spcPct val="120000"/>
              </a:lnSpc>
              <a:spcBef>
                <a:spcPts val="0"/>
              </a:spcBef>
              <a:spcAft>
                <a:spcPts val="0"/>
              </a:spcAft>
              <a:buNone/>
            </a:pPr>
            <a:r>
              <a:rPr b="1" lang="nl-NL" sz="2500">
                <a:solidFill>
                  <a:srgbClr val="002060"/>
                </a:solidFill>
                <a:latin typeface="Open Sans"/>
                <a:ea typeface="Open Sans"/>
                <a:cs typeface="Open Sans"/>
                <a:sym typeface="Open Sans"/>
              </a:rPr>
              <a:t>2. Weergave: </a:t>
            </a:r>
            <a:endParaRPr b="1" sz="2500">
              <a:solidFill>
                <a:srgbClr val="002060"/>
              </a:solidFill>
              <a:latin typeface="Open Sans"/>
              <a:ea typeface="Open Sans"/>
              <a:cs typeface="Open Sans"/>
              <a:sym typeface="Open Sans"/>
            </a:endParaRPr>
          </a:p>
          <a:p>
            <a:pPr indent="-387350" lvl="0" marL="647700" rtl="0" algn="l">
              <a:lnSpc>
                <a:spcPct val="115000"/>
              </a:lnSpc>
              <a:spcBef>
                <a:spcPts val="1500"/>
              </a:spcBef>
              <a:spcAft>
                <a:spcPts val="0"/>
              </a:spcAft>
              <a:buClr>
                <a:srgbClr val="002060"/>
              </a:buClr>
              <a:buSzPts val="2500"/>
              <a:buFont typeface="Open Sans"/>
              <a:buChar char="●"/>
            </a:pPr>
            <a:r>
              <a:rPr lang="nl-NL" sz="2500">
                <a:solidFill>
                  <a:srgbClr val="002060"/>
                </a:solidFill>
                <a:highlight>
                  <a:srgbClr val="FFFFFF"/>
                </a:highlight>
                <a:latin typeface="Open Sans Light"/>
                <a:ea typeface="Open Sans Light"/>
                <a:cs typeface="Open Sans Light"/>
                <a:sym typeface="Open Sans Light"/>
              </a:rPr>
              <a:t>In weergave kun je instellen of je een lichte of donkere weergave (darkmode) wil, of dat deze moet meeveranderen met je systeemvoorkeur.</a:t>
            </a:r>
            <a:endParaRPr sz="2500">
              <a:solidFill>
                <a:srgbClr val="002060"/>
              </a:solidFill>
              <a:highlight>
                <a:srgbClr val="FFFFFF"/>
              </a:highlight>
              <a:latin typeface="Open Sans Light"/>
              <a:ea typeface="Open Sans Light"/>
              <a:cs typeface="Open Sans Light"/>
              <a:sym typeface="Open Sans Light"/>
            </a:endParaRPr>
          </a:p>
          <a:p>
            <a:pPr indent="-387350" lvl="0" marL="647700" rtl="0" algn="l">
              <a:lnSpc>
                <a:spcPct val="115000"/>
              </a:lnSpc>
              <a:spcBef>
                <a:spcPts val="0"/>
              </a:spcBef>
              <a:spcAft>
                <a:spcPts val="0"/>
              </a:spcAft>
              <a:buClr>
                <a:srgbClr val="002060"/>
              </a:buClr>
              <a:buSzPts val="2500"/>
              <a:buFont typeface="Open Sans Light"/>
              <a:buChar char="●"/>
            </a:pPr>
            <a:r>
              <a:rPr lang="nl-NL" sz="2500">
                <a:solidFill>
                  <a:srgbClr val="002060"/>
                </a:solidFill>
                <a:highlight>
                  <a:srgbClr val="FFFFFF"/>
                </a:highlight>
                <a:latin typeface="Open Sans Light"/>
                <a:ea typeface="Open Sans Light"/>
                <a:cs typeface="Open Sans Light"/>
                <a:sym typeface="Open Sans Light"/>
              </a:rPr>
              <a:t>Vind je het vervelend dat je onvoldoende cijfers rood kleuren? Dan kun je deze functie uit zetten.</a:t>
            </a:r>
            <a:endParaRPr sz="2500">
              <a:solidFill>
                <a:srgbClr val="002060"/>
              </a:solidFill>
              <a:highlight>
                <a:srgbClr val="FFFFFF"/>
              </a:highlight>
              <a:latin typeface="Open Sans Light"/>
              <a:ea typeface="Open Sans Light"/>
              <a:cs typeface="Open Sans Light"/>
              <a:sym typeface="Open Sans Light"/>
            </a:endParaRPr>
          </a:p>
          <a:p>
            <a:pPr indent="-387350" lvl="0" marL="647700" rtl="0" algn="l">
              <a:lnSpc>
                <a:spcPct val="115000"/>
              </a:lnSpc>
              <a:spcBef>
                <a:spcPts val="0"/>
              </a:spcBef>
              <a:spcAft>
                <a:spcPts val="0"/>
              </a:spcAft>
              <a:buClr>
                <a:srgbClr val="002060"/>
              </a:buClr>
              <a:buSzPts val="2500"/>
              <a:buFont typeface="Open Sans Light"/>
              <a:buChar char="●"/>
            </a:pPr>
            <a:r>
              <a:rPr lang="nl-NL" sz="2500">
                <a:solidFill>
                  <a:srgbClr val="002060"/>
                </a:solidFill>
                <a:highlight>
                  <a:srgbClr val="FFFFFF"/>
                </a:highlight>
                <a:latin typeface="Open Sans Light"/>
                <a:ea typeface="Open Sans Light"/>
                <a:cs typeface="Open Sans Light"/>
                <a:sym typeface="Open Sans Light"/>
              </a:rPr>
              <a:t>En heb je dyslexie? Probeer dan eens de functie 'Optimaliseer voor dyslexie', door het schuifje aan te zetten. Wellicht vind je het lettertype in de app dan gemakkelijker om te lezen. </a:t>
            </a:r>
            <a:endParaRPr sz="2500">
              <a:solidFill>
                <a:srgbClr val="002060"/>
              </a:solidFill>
              <a:highlight>
                <a:srgbClr val="FFFFFF"/>
              </a:highlight>
              <a:latin typeface="Open Sans Light"/>
              <a:ea typeface="Open Sans Light"/>
              <a:cs typeface="Open Sans Light"/>
              <a:sym typeface="Open Sans Light"/>
            </a:endParaRPr>
          </a:p>
          <a:p>
            <a:pPr indent="-387350" lvl="0" marL="647700" rtl="0" algn="l">
              <a:lnSpc>
                <a:spcPct val="115000"/>
              </a:lnSpc>
              <a:spcBef>
                <a:spcPts val="0"/>
              </a:spcBef>
              <a:spcAft>
                <a:spcPts val="0"/>
              </a:spcAft>
              <a:buClr>
                <a:srgbClr val="002060"/>
              </a:buClr>
              <a:buSzPts val="2500"/>
              <a:buFont typeface="Open Sans Light"/>
              <a:buChar char="●"/>
            </a:pPr>
            <a:r>
              <a:rPr lang="nl-NL" sz="2500">
                <a:solidFill>
                  <a:srgbClr val="002060"/>
                </a:solidFill>
                <a:highlight>
                  <a:srgbClr val="FFFFFF"/>
                </a:highlight>
                <a:latin typeface="Open Sans Light"/>
                <a:ea typeface="Open Sans Light"/>
                <a:cs typeface="Open Sans Light"/>
                <a:sym typeface="Open Sans Light"/>
              </a:rPr>
              <a:t>Bevalt je profielfoto niet? Of wil je deze om een andere reden niet zien. Verberg dan je profielfoto.</a:t>
            </a:r>
            <a:endParaRPr sz="2500">
              <a:solidFill>
                <a:srgbClr val="002060"/>
              </a:solidFill>
              <a:highlight>
                <a:srgbClr val="FFFFFF"/>
              </a:highlight>
              <a:latin typeface="Open Sans Light"/>
              <a:ea typeface="Open Sans Light"/>
              <a:cs typeface="Open Sans Light"/>
              <a:sym typeface="Open Sans Light"/>
            </a:endParaRPr>
          </a:p>
          <a:p>
            <a:pPr indent="-387350" lvl="0" marL="647700" rtl="0" algn="l">
              <a:lnSpc>
                <a:spcPct val="115000"/>
              </a:lnSpc>
              <a:spcBef>
                <a:spcPts val="0"/>
              </a:spcBef>
              <a:spcAft>
                <a:spcPts val="0"/>
              </a:spcAft>
              <a:buClr>
                <a:srgbClr val="002060"/>
              </a:buClr>
              <a:buSzPts val="2500"/>
              <a:buFont typeface="Open Sans Light"/>
              <a:buChar char="●"/>
            </a:pPr>
            <a:r>
              <a:rPr lang="nl-NL" sz="2500">
                <a:solidFill>
                  <a:srgbClr val="002060"/>
                </a:solidFill>
                <a:highlight>
                  <a:srgbClr val="FFFFFF"/>
                </a:highlight>
                <a:latin typeface="Open Sans Light"/>
                <a:ea typeface="Open Sans Light"/>
                <a:cs typeface="Open Sans Light"/>
                <a:sym typeface="Open Sans Light"/>
              </a:rPr>
              <a:t>Toon taken in studiewijzer als 'dag' of als 'lijst'. Het verschil zit hem in of je de studiewijzer per dag wilt inzien of je wilt de studiewijzer in een lijst weergeven waarmee je kan scrollen tussen de dagen. (alleen bij de app)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50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Instellingen die je doet, gelden per device. </a:t>
            </a:r>
            <a:endParaRPr sz="2500">
              <a:solidFill>
                <a:srgbClr val="002060"/>
              </a:solidFill>
              <a:highlight>
                <a:srgbClr val="FFFFFF"/>
              </a:highlight>
              <a:latin typeface="Open Sans Light"/>
              <a:ea typeface="Open Sans Light"/>
              <a:cs typeface="Open Sans Light"/>
              <a:sym typeface="Open Sans Light"/>
            </a:endParaRPr>
          </a:p>
          <a:p>
            <a:pPr indent="0" lvl="0" marL="0" marR="0" rtl="0" algn="l">
              <a:lnSpc>
                <a:spcPct val="120000"/>
              </a:lnSpc>
              <a:spcBef>
                <a:spcPts val="1100"/>
              </a:spcBef>
              <a:spcAft>
                <a:spcPts val="0"/>
              </a:spcAft>
              <a:buNone/>
            </a:pPr>
            <a:r>
              <a:t/>
            </a:r>
            <a:endParaRPr sz="2500">
              <a:solidFill>
                <a:schemeClr val="accent6"/>
              </a:solidFill>
              <a:latin typeface="Open Sans Light"/>
              <a:ea typeface="Open Sans Light"/>
              <a:cs typeface="Open Sans Light"/>
              <a:sym typeface="Open Sans Light"/>
            </a:endParaRPr>
          </a:p>
          <a:p>
            <a:pPr indent="0" lvl="0" marL="0" marR="0" rtl="0" algn="l">
              <a:lnSpc>
                <a:spcPct val="120000"/>
              </a:lnSpc>
              <a:spcBef>
                <a:spcPts val="0"/>
              </a:spcBef>
              <a:spcAft>
                <a:spcPts val="0"/>
              </a:spcAft>
              <a:buNone/>
            </a:pPr>
            <a:r>
              <a:t/>
            </a:r>
            <a:endParaRPr sz="2500">
              <a:solidFill>
                <a:schemeClr val="accent6"/>
              </a:solidFill>
              <a:latin typeface="Open Sans Light"/>
              <a:ea typeface="Open Sans Light"/>
              <a:cs typeface="Open Sans Light"/>
              <a:sym typeface="Open Sans Light"/>
            </a:endParaRPr>
          </a:p>
        </p:txBody>
      </p:sp>
      <p:pic>
        <p:nvPicPr>
          <p:cNvPr id="229" name="Google Shape;229;p38"/>
          <p:cNvPicPr preferRelativeResize="0"/>
          <p:nvPr/>
        </p:nvPicPr>
        <p:blipFill>
          <a:blip r:embed="rId4">
            <a:alphaModFix/>
          </a:blip>
          <a:stretch>
            <a:fillRect/>
          </a:stretch>
        </p:blipFill>
        <p:spPr>
          <a:xfrm>
            <a:off x="19270875" y="2886087"/>
            <a:ext cx="3714750" cy="79438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3" name="Shape 233"/>
        <p:cNvGrpSpPr/>
        <p:nvPr/>
      </p:nvGrpSpPr>
      <p:grpSpPr>
        <a:xfrm>
          <a:off x="0" y="0"/>
          <a:ext cx="0" cy="0"/>
          <a:chOff x="0" y="0"/>
          <a:chExt cx="0" cy="0"/>
        </a:xfrm>
      </p:grpSpPr>
      <p:sp>
        <p:nvSpPr>
          <p:cNvPr id="234" name="Google Shape;234;p39"/>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Instellingen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235" name="Google Shape;235;p39"/>
          <p:cNvSpPr txBox="1"/>
          <p:nvPr/>
        </p:nvSpPr>
        <p:spPr>
          <a:xfrm>
            <a:off x="1913192" y="3255503"/>
            <a:ext cx="10782900" cy="4168800"/>
          </a:xfrm>
          <a:prstGeom prst="rect">
            <a:avLst/>
          </a:prstGeom>
          <a:noFill/>
          <a:ln>
            <a:noFill/>
          </a:ln>
        </p:spPr>
        <p:txBody>
          <a:bodyPr anchorCtr="0" anchor="t" bIns="50800" lIns="0" spcFirstLastPara="1" rIns="0" wrap="square" tIns="50800">
            <a:spAutoFit/>
          </a:bodyPr>
          <a:lstStyle/>
          <a:p>
            <a:pPr indent="0" lvl="0" marL="0" marR="0" rtl="0" algn="l">
              <a:lnSpc>
                <a:spcPct val="120000"/>
              </a:lnSpc>
              <a:spcBef>
                <a:spcPts val="0"/>
              </a:spcBef>
              <a:spcAft>
                <a:spcPts val="0"/>
              </a:spcAft>
              <a:buNone/>
            </a:pPr>
            <a:r>
              <a:rPr b="1" lang="nl-NL" sz="2500">
                <a:solidFill>
                  <a:srgbClr val="002060"/>
                </a:solidFill>
                <a:latin typeface="Open Sans"/>
                <a:ea typeface="Open Sans"/>
                <a:cs typeface="Open Sans"/>
                <a:sym typeface="Open Sans"/>
              </a:rPr>
              <a:t>3</a:t>
            </a:r>
            <a:r>
              <a:rPr b="1" lang="nl-NL" sz="2500">
                <a:solidFill>
                  <a:srgbClr val="002060"/>
                </a:solidFill>
                <a:latin typeface="Open Sans"/>
                <a:ea typeface="Open Sans"/>
                <a:cs typeface="Open Sans"/>
                <a:sym typeface="Open Sans"/>
              </a:rPr>
              <a:t>. Notificaties: </a:t>
            </a:r>
            <a:endParaRPr b="1" sz="2500">
              <a:solidFill>
                <a:srgbClr val="002060"/>
              </a:solidFill>
              <a:latin typeface="Open Sans"/>
              <a:ea typeface="Open Sans"/>
              <a:cs typeface="Open Sans"/>
              <a:sym typeface="Open Sans"/>
            </a:endParaRPr>
          </a:p>
          <a:p>
            <a:pPr indent="0" lvl="0" marL="0" rtl="0" algn="l">
              <a:lnSpc>
                <a:spcPct val="115000"/>
              </a:lnSpc>
              <a:spcBef>
                <a:spcPts val="1100"/>
              </a:spcBef>
              <a:spcAft>
                <a:spcPts val="0"/>
              </a:spcAft>
              <a:buNone/>
            </a:pPr>
            <a:r>
              <a:rPr lang="nl-NL" sz="2500">
                <a:solidFill>
                  <a:srgbClr val="002060"/>
                </a:solidFill>
                <a:highlight>
                  <a:srgbClr val="FFFFFF"/>
                </a:highlight>
                <a:latin typeface="Open Sans Light"/>
                <a:ea typeface="Open Sans Light"/>
                <a:cs typeface="Open Sans Light"/>
                <a:sym typeface="Open Sans Light"/>
              </a:rPr>
              <a:t>Wil je een pushnotificatie op je telefoon ontvangen bij een nieuw cijfer, bericht of nieuwe melding/maatregel? Zet dan je notificaties aan.</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Clr>
                <a:schemeClr val="dk1"/>
              </a:buClr>
              <a:buSzPts val="1100"/>
              <a:buFont typeface="Arial"/>
              <a:buNone/>
            </a:pPr>
            <a:r>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Let op: geef Somtoday ook toestemming in de instellingen van je telefoon om pushnotificaties te versturen. Lees hierover meer voor </a:t>
            </a:r>
            <a:r>
              <a:rPr lang="nl-NL" sz="2500">
                <a:solidFill>
                  <a:srgbClr val="002060"/>
                </a:solidFill>
                <a:highlight>
                  <a:srgbClr val="FFFFFF"/>
                </a:highlight>
                <a:uFill>
                  <a:noFill/>
                </a:uFill>
                <a:latin typeface="Open Sans Light"/>
                <a:ea typeface="Open Sans Light"/>
                <a:cs typeface="Open Sans Light"/>
                <a:sym typeface="Open Sans Light"/>
                <a:hlinkClick r:id="rId4">
                  <a:extLst>
                    <a:ext uri="{A12FA001-AC4F-418D-AE19-62706E023703}">
                      <ahyp:hlinkClr val="tx"/>
                    </a:ext>
                  </a:extLst>
                </a:hlinkClick>
              </a:rPr>
              <a:t>Apple gebruikers</a:t>
            </a:r>
            <a:r>
              <a:rPr lang="nl-NL" sz="2500">
                <a:solidFill>
                  <a:srgbClr val="002060"/>
                </a:solidFill>
                <a:highlight>
                  <a:srgbClr val="FFFFFF"/>
                </a:highlight>
                <a:latin typeface="Open Sans Light"/>
                <a:ea typeface="Open Sans Light"/>
                <a:cs typeface="Open Sans Light"/>
                <a:sym typeface="Open Sans Light"/>
              </a:rPr>
              <a:t> en </a:t>
            </a:r>
            <a:r>
              <a:rPr lang="nl-NL" sz="2500">
                <a:solidFill>
                  <a:srgbClr val="002060"/>
                </a:solidFill>
                <a:highlight>
                  <a:srgbClr val="FFFFFF"/>
                </a:highlight>
                <a:uFill>
                  <a:noFill/>
                </a:uFill>
                <a:latin typeface="Open Sans Light"/>
                <a:ea typeface="Open Sans Light"/>
                <a:cs typeface="Open Sans Light"/>
                <a:sym typeface="Open Sans Light"/>
                <a:hlinkClick r:id="rId5">
                  <a:extLst>
                    <a:ext uri="{A12FA001-AC4F-418D-AE19-62706E023703}">
                      <ahyp:hlinkClr val="tx"/>
                    </a:ext>
                  </a:extLst>
                </a:hlinkClick>
              </a:rPr>
              <a:t>Android gebruikers</a:t>
            </a:r>
            <a:r>
              <a:rPr lang="nl-NL" sz="2500">
                <a:solidFill>
                  <a:srgbClr val="002060"/>
                </a:solidFill>
                <a:highlight>
                  <a:srgbClr val="FFFFFF"/>
                </a:highlight>
                <a:latin typeface="Open Sans Light"/>
                <a:ea typeface="Open Sans Light"/>
                <a:cs typeface="Open Sans Light"/>
                <a:sym typeface="Open Sans Light"/>
              </a:rPr>
              <a:t>.</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110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Instellingen die je doet, gelden per device. </a:t>
            </a:r>
            <a:endParaRPr sz="2500">
              <a:solidFill>
                <a:schemeClr val="accent6"/>
              </a:solidFill>
              <a:latin typeface="Open Sans Light"/>
              <a:ea typeface="Open Sans Light"/>
              <a:cs typeface="Open Sans Light"/>
              <a:sym typeface="Open Sans Light"/>
            </a:endParaRPr>
          </a:p>
        </p:txBody>
      </p:sp>
      <p:pic>
        <p:nvPicPr>
          <p:cNvPr id="236" name="Google Shape;236;p39"/>
          <p:cNvPicPr preferRelativeResize="0"/>
          <p:nvPr/>
        </p:nvPicPr>
        <p:blipFill>
          <a:blip r:embed="rId6">
            <a:alphaModFix/>
          </a:blip>
          <a:stretch>
            <a:fillRect/>
          </a:stretch>
        </p:blipFill>
        <p:spPr>
          <a:xfrm>
            <a:off x="13854725" y="2434787"/>
            <a:ext cx="3838575" cy="5810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0" name="Shape 240"/>
        <p:cNvGrpSpPr/>
        <p:nvPr/>
      </p:nvGrpSpPr>
      <p:grpSpPr>
        <a:xfrm>
          <a:off x="0" y="0"/>
          <a:ext cx="0" cy="0"/>
          <a:chOff x="0" y="0"/>
          <a:chExt cx="0" cy="0"/>
        </a:xfrm>
      </p:grpSpPr>
      <p:sp>
        <p:nvSpPr>
          <p:cNvPr id="241" name="Google Shape;241;p40"/>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Instellingen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242" name="Google Shape;242;p40"/>
          <p:cNvSpPr txBox="1"/>
          <p:nvPr/>
        </p:nvSpPr>
        <p:spPr>
          <a:xfrm>
            <a:off x="1913192" y="2896353"/>
            <a:ext cx="10782900" cy="6240300"/>
          </a:xfrm>
          <a:prstGeom prst="rect">
            <a:avLst/>
          </a:prstGeom>
          <a:noFill/>
          <a:ln>
            <a:noFill/>
          </a:ln>
        </p:spPr>
        <p:txBody>
          <a:bodyPr anchorCtr="0" anchor="t" bIns="50800" lIns="0" spcFirstLastPara="1" rIns="0" wrap="square" tIns="50800">
            <a:spAutoFit/>
          </a:bodyPr>
          <a:lstStyle/>
          <a:p>
            <a:pPr indent="0" lvl="0" marL="0" marR="0" rtl="0" algn="l">
              <a:lnSpc>
                <a:spcPct val="120000"/>
              </a:lnSpc>
              <a:spcBef>
                <a:spcPts val="0"/>
              </a:spcBef>
              <a:spcAft>
                <a:spcPts val="0"/>
              </a:spcAft>
              <a:buNone/>
            </a:pPr>
            <a:r>
              <a:rPr b="1" lang="nl-NL" sz="2500">
                <a:solidFill>
                  <a:srgbClr val="002060"/>
                </a:solidFill>
                <a:latin typeface="Open Sans"/>
                <a:ea typeface="Open Sans"/>
                <a:cs typeface="Open Sans"/>
                <a:sym typeface="Open Sans"/>
              </a:rPr>
              <a:t>4</a:t>
            </a:r>
            <a:r>
              <a:rPr b="1" lang="nl-NL" sz="2500">
                <a:solidFill>
                  <a:srgbClr val="002060"/>
                </a:solidFill>
                <a:latin typeface="Open Sans"/>
                <a:ea typeface="Open Sans"/>
                <a:cs typeface="Open Sans"/>
                <a:sym typeface="Open Sans"/>
              </a:rPr>
              <a:t>. Toestemmingen: </a:t>
            </a:r>
            <a:endParaRPr b="1" sz="2500">
              <a:solidFill>
                <a:srgbClr val="002060"/>
              </a:solidFill>
              <a:latin typeface="Open Sans"/>
              <a:ea typeface="Open Sans"/>
              <a:cs typeface="Open Sans"/>
              <a:sym typeface="Open Sans"/>
            </a:endParaRPr>
          </a:p>
          <a:p>
            <a:pPr indent="0" lvl="0" marL="0" rtl="0" algn="l">
              <a:lnSpc>
                <a:spcPct val="115000"/>
              </a:lnSpc>
              <a:spcBef>
                <a:spcPts val="1100"/>
              </a:spcBef>
              <a:spcAft>
                <a:spcPts val="0"/>
              </a:spcAft>
              <a:buNone/>
            </a:pPr>
            <a:r>
              <a:rPr lang="nl-NL" sz="2500">
                <a:solidFill>
                  <a:srgbClr val="002060"/>
                </a:solidFill>
                <a:highlight>
                  <a:srgbClr val="FFFFFF"/>
                </a:highlight>
                <a:latin typeface="Open Sans Light"/>
                <a:ea typeface="Open Sans Light"/>
                <a:cs typeface="Open Sans Light"/>
                <a:sym typeface="Open Sans Light"/>
              </a:rPr>
              <a:t>Wanneer je 16 jaar of ouder bent, kun je je eigen toestemmingen rondom portretrecht regelen. Ben je nog geen 16 jaar? Dan kunnen je ouders dit invullen in Somtoday.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None/>
            </a:pPr>
            <a:r>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Clr>
                <a:schemeClr val="dk1"/>
              </a:buClr>
              <a:buSzPts val="1100"/>
              <a:buFont typeface="Arial"/>
              <a:buNone/>
            </a:pPr>
            <a:r>
              <a:rPr lang="nl-NL" sz="2500">
                <a:solidFill>
                  <a:srgbClr val="002060"/>
                </a:solidFill>
                <a:highlight>
                  <a:srgbClr val="FFFFFF"/>
                </a:highlight>
                <a:latin typeface="Open Sans Light"/>
                <a:ea typeface="Open Sans Light"/>
                <a:cs typeface="Open Sans Light"/>
                <a:sym typeface="Open Sans Light"/>
              </a:rPr>
              <a:t>Ben je 18 jaar of ouder, kan kun je bij Toestemmingen je ouders toestemming geven om jouw Somtoday gegevens te kunnen bekijken. Dit regel je bij 'Toegang'. Je kunt dit per ouder/verzorger inregelen.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None/>
            </a:pPr>
            <a:r>
              <a:t/>
            </a:r>
            <a:endParaRPr sz="2500">
              <a:solidFill>
                <a:srgbClr val="333333"/>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None/>
            </a:pPr>
            <a:r>
              <a:t/>
            </a:r>
            <a:endParaRPr sz="2500">
              <a:solidFill>
                <a:srgbClr val="333333"/>
              </a:solidFill>
              <a:highlight>
                <a:srgbClr val="FFFFFF"/>
              </a:highlight>
              <a:latin typeface="Open Sans Light"/>
              <a:ea typeface="Open Sans Light"/>
              <a:cs typeface="Open Sans Light"/>
              <a:sym typeface="Open Sans Light"/>
            </a:endParaRPr>
          </a:p>
          <a:p>
            <a:pPr indent="0" lvl="0" marL="0" marR="0" rtl="0" algn="l">
              <a:lnSpc>
                <a:spcPct val="120000"/>
              </a:lnSpc>
              <a:spcBef>
                <a:spcPts val="1100"/>
              </a:spcBef>
              <a:spcAft>
                <a:spcPts val="0"/>
              </a:spcAft>
              <a:buNone/>
            </a:pPr>
            <a:r>
              <a:t/>
            </a:r>
            <a:endParaRPr sz="2500">
              <a:solidFill>
                <a:schemeClr val="accent6"/>
              </a:solidFill>
              <a:latin typeface="Open Sans Light"/>
              <a:ea typeface="Open Sans Light"/>
              <a:cs typeface="Open Sans Light"/>
              <a:sym typeface="Open Sans Light"/>
            </a:endParaRPr>
          </a:p>
          <a:p>
            <a:pPr indent="0" lvl="0" marL="0" marR="0" rtl="0" algn="l">
              <a:lnSpc>
                <a:spcPct val="120000"/>
              </a:lnSpc>
              <a:spcBef>
                <a:spcPts val="0"/>
              </a:spcBef>
              <a:spcAft>
                <a:spcPts val="0"/>
              </a:spcAft>
              <a:buNone/>
            </a:pPr>
            <a:r>
              <a:t/>
            </a:r>
            <a:endParaRPr sz="2500">
              <a:solidFill>
                <a:schemeClr val="accent6"/>
              </a:solidFill>
              <a:latin typeface="Open Sans Light"/>
              <a:ea typeface="Open Sans Light"/>
              <a:cs typeface="Open Sans Light"/>
              <a:sym typeface="Open Sans Light"/>
            </a:endParaRPr>
          </a:p>
        </p:txBody>
      </p:sp>
      <p:pic>
        <p:nvPicPr>
          <p:cNvPr id="243" name="Google Shape;243;p40"/>
          <p:cNvPicPr preferRelativeResize="0"/>
          <p:nvPr/>
        </p:nvPicPr>
        <p:blipFill>
          <a:blip r:embed="rId4">
            <a:alphaModFix/>
          </a:blip>
          <a:stretch>
            <a:fillRect/>
          </a:stretch>
        </p:blipFill>
        <p:spPr>
          <a:xfrm>
            <a:off x="13457992" y="1772087"/>
            <a:ext cx="3724275" cy="643890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47" name="Shape 247"/>
        <p:cNvGrpSpPr/>
        <p:nvPr/>
      </p:nvGrpSpPr>
      <p:grpSpPr>
        <a:xfrm>
          <a:off x="0" y="0"/>
          <a:ext cx="0" cy="0"/>
          <a:chOff x="0" y="0"/>
          <a:chExt cx="0" cy="0"/>
        </a:xfrm>
      </p:grpSpPr>
      <p:sp>
        <p:nvSpPr>
          <p:cNvPr id="248" name="Google Shape;248;p41"/>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Instellingen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249" name="Google Shape;249;p41"/>
          <p:cNvSpPr txBox="1"/>
          <p:nvPr/>
        </p:nvSpPr>
        <p:spPr>
          <a:xfrm>
            <a:off x="1913200" y="2911975"/>
            <a:ext cx="10782900" cy="4534200"/>
          </a:xfrm>
          <a:prstGeom prst="rect">
            <a:avLst/>
          </a:prstGeom>
          <a:noFill/>
          <a:ln>
            <a:noFill/>
          </a:ln>
        </p:spPr>
        <p:txBody>
          <a:bodyPr anchorCtr="0" anchor="t" bIns="50800" lIns="0" spcFirstLastPara="1" rIns="0" wrap="square" tIns="50800">
            <a:spAutoFit/>
          </a:bodyPr>
          <a:lstStyle/>
          <a:p>
            <a:pPr indent="0" lvl="0" marL="0" marR="0" rtl="0" algn="l">
              <a:lnSpc>
                <a:spcPct val="120000"/>
              </a:lnSpc>
              <a:spcBef>
                <a:spcPts val="0"/>
              </a:spcBef>
              <a:spcAft>
                <a:spcPts val="0"/>
              </a:spcAft>
              <a:buNone/>
            </a:pPr>
            <a:r>
              <a:rPr b="1" lang="nl-NL" sz="2500">
                <a:solidFill>
                  <a:srgbClr val="002060"/>
                </a:solidFill>
                <a:latin typeface="Open Sans"/>
                <a:ea typeface="Open Sans"/>
                <a:cs typeface="Open Sans"/>
                <a:sym typeface="Open Sans"/>
              </a:rPr>
              <a:t>5</a:t>
            </a:r>
            <a:r>
              <a:rPr b="1" lang="nl-NL" sz="2500">
                <a:solidFill>
                  <a:srgbClr val="002060"/>
                </a:solidFill>
                <a:latin typeface="Open Sans"/>
                <a:ea typeface="Open Sans"/>
                <a:cs typeface="Open Sans"/>
                <a:sym typeface="Open Sans"/>
              </a:rPr>
              <a:t>. Agenda token: </a:t>
            </a:r>
            <a:endParaRPr b="1" sz="2500">
              <a:solidFill>
                <a:srgbClr val="002060"/>
              </a:solidFill>
              <a:latin typeface="Open Sans"/>
              <a:ea typeface="Open Sans"/>
              <a:cs typeface="Open Sans"/>
              <a:sym typeface="Open Sans"/>
            </a:endParaRPr>
          </a:p>
          <a:p>
            <a:pPr indent="0" lvl="0" marL="0" rtl="0" algn="l">
              <a:lnSpc>
                <a:spcPct val="115000"/>
              </a:lnSpc>
              <a:spcBef>
                <a:spcPts val="1100"/>
              </a:spcBef>
              <a:spcAft>
                <a:spcPts val="0"/>
              </a:spcAft>
              <a:buNone/>
            </a:pPr>
            <a:r>
              <a:rPr lang="nl-NL" sz="2500">
                <a:solidFill>
                  <a:srgbClr val="002060"/>
                </a:solidFill>
                <a:highlight>
                  <a:srgbClr val="FFFFFF"/>
                </a:highlight>
                <a:latin typeface="Open Sans Light"/>
                <a:ea typeface="Open Sans Light"/>
                <a:cs typeface="Open Sans Light"/>
                <a:sym typeface="Open Sans Light"/>
              </a:rPr>
              <a:t>Voor het koppelen van je Somtoday rooster aan je favoriete digitale agenda, moet je eerst het iCalendar-token kopiëren uit Somtoday/Somtoday ELO. </a:t>
            </a:r>
            <a:r>
              <a:rPr lang="nl-NL" sz="2500">
                <a:solidFill>
                  <a:srgbClr val="002060"/>
                </a:solidFill>
                <a:highlight>
                  <a:srgbClr val="FFFFFF"/>
                </a:highlight>
                <a:uFill>
                  <a:noFill/>
                </a:uFill>
                <a:latin typeface="Open Sans Light"/>
                <a:ea typeface="Open Sans Light"/>
                <a:cs typeface="Open Sans Light"/>
                <a:sym typeface="Open Sans Light"/>
                <a:hlinkClick r:id="rId4">
                  <a:extLst>
                    <a:ext uri="{A12FA001-AC4F-418D-AE19-62706E023703}">
                      <ahyp:hlinkClr val="tx"/>
                    </a:ext>
                  </a:extLst>
                </a:hlinkClick>
              </a:rPr>
              <a:t>Wil je weten hoe je dat doet, lees het hier. </a:t>
            </a:r>
            <a:endParaRPr sz="2500">
              <a:solidFill>
                <a:srgbClr val="002060"/>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None/>
            </a:pPr>
            <a:r>
              <a:t/>
            </a:r>
            <a:endParaRPr sz="3000">
              <a:solidFill>
                <a:srgbClr val="333333"/>
              </a:solidFill>
              <a:highlight>
                <a:srgbClr val="FFFFFF"/>
              </a:highlight>
              <a:latin typeface="Open Sans Light"/>
              <a:ea typeface="Open Sans Light"/>
              <a:cs typeface="Open Sans Light"/>
              <a:sym typeface="Open Sans Light"/>
            </a:endParaRPr>
          </a:p>
          <a:p>
            <a:pPr indent="0" lvl="0" marL="0" rtl="0" algn="l">
              <a:lnSpc>
                <a:spcPct val="115000"/>
              </a:lnSpc>
              <a:spcBef>
                <a:spcPts val="1100"/>
              </a:spcBef>
              <a:spcAft>
                <a:spcPts val="0"/>
              </a:spcAft>
              <a:buNone/>
            </a:pPr>
            <a:r>
              <a:t/>
            </a:r>
            <a:endParaRPr sz="3000">
              <a:solidFill>
                <a:srgbClr val="333333"/>
              </a:solidFill>
              <a:highlight>
                <a:srgbClr val="FFFFFF"/>
              </a:highlight>
              <a:latin typeface="Open Sans Light"/>
              <a:ea typeface="Open Sans Light"/>
              <a:cs typeface="Open Sans Light"/>
              <a:sym typeface="Open Sans Light"/>
            </a:endParaRPr>
          </a:p>
          <a:p>
            <a:pPr indent="0" lvl="0" marL="0" marR="0" rtl="0" algn="l">
              <a:lnSpc>
                <a:spcPct val="120000"/>
              </a:lnSpc>
              <a:spcBef>
                <a:spcPts val="1100"/>
              </a:spcBef>
              <a:spcAft>
                <a:spcPts val="0"/>
              </a:spcAft>
              <a:buNone/>
            </a:pPr>
            <a:r>
              <a:t/>
            </a:r>
            <a:endParaRPr sz="3000">
              <a:solidFill>
                <a:schemeClr val="accent6"/>
              </a:solidFill>
              <a:latin typeface="Open Sans Light"/>
              <a:ea typeface="Open Sans Light"/>
              <a:cs typeface="Open Sans Light"/>
              <a:sym typeface="Open Sans Light"/>
            </a:endParaRPr>
          </a:p>
          <a:p>
            <a:pPr indent="0" lvl="0" marL="0" marR="0" rtl="0" algn="l">
              <a:lnSpc>
                <a:spcPct val="120000"/>
              </a:lnSpc>
              <a:spcBef>
                <a:spcPts val="0"/>
              </a:spcBef>
              <a:spcAft>
                <a:spcPts val="0"/>
              </a:spcAft>
              <a:buNone/>
            </a:pPr>
            <a:r>
              <a:t/>
            </a:r>
            <a:endParaRPr sz="3000">
              <a:solidFill>
                <a:schemeClr val="accent6"/>
              </a:solidFill>
              <a:latin typeface="Open Sans Light"/>
              <a:ea typeface="Open Sans Light"/>
              <a:cs typeface="Open Sans Light"/>
              <a:sym typeface="Open Sans Light"/>
            </a:endParaRPr>
          </a:p>
        </p:txBody>
      </p:sp>
      <p:pic>
        <p:nvPicPr>
          <p:cNvPr id="250" name="Google Shape;250;p41"/>
          <p:cNvPicPr preferRelativeResize="0"/>
          <p:nvPr/>
        </p:nvPicPr>
        <p:blipFill>
          <a:blip r:embed="rId5">
            <a:alphaModFix/>
          </a:blip>
          <a:stretch>
            <a:fillRect/>
          </a:stretch>
        </p:blipFill>
        <p:spPr>
          <a:xfrm>
            <a:off x="13524267" y="1874137"/>
            <a:ext cx="3667125" cy="80010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4" name="Shape 254"/>
        <p:cNvGrpSpPr/>
        <p:nvPr/>
      </p:nvGrpSpPr>
      <p:grpSpPr>
        <a:xfrm>
          <a:off x="0" y="0"/>
          <a:ext cx="0" cy="0"/>
          <a:chOff x="0" y="0"/>
          <a:chExt cx="0" cy="0"/>
        </a:xfrm>
      </p:grpSpPr>
      <p:sp>
        <p:nvSpPr>
          <p:cNvPr id="255" name="Google Shape;255;p42"/>
          <p:cNvSpPr txBox="1"/>
          <p:nvPr/>
        </p:nvSpPr>
        <p:spPr>
          <a:xfrm>
            <a:off x="8863425" y="6251650"/>
            <a:ext cx="5611500" cy="50283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Open Sans ExtraBold"/>
                <a:ea typeface="Open Sans ExtraBold"/>
                <a:cs typeface="Open Sans ExtraBold"/>
                <a:sym typeface="Open Sans ExtraBold"/>
              </a:rPr>
              <a:t>Vragen?</a:t>
            </a:r>
            <a:endParaRPr sz="6000">
              <a:solidFill>
                <a:schemeClr val="dk1"/>
              </a:solidFill>
              <a:latin typeface="Open Sans ExtraBold"/>
              <a:ea typeface="Open Sans ExtraBold"/>
              <a:cs typeface="Open Sans ExtraBold"/>
              <a:sym typeface="Open Sans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69" name="Shape 69"/>
        <p:cNvGrpSpPr/>
        <p:nvPr/>
      </p:nvGrpSpPr>
      <p:grpSpPr>
        <a:xfrm>
          <a:off x="0" y="0"/>
          <a:ext cx="0" cy="0"/>
          <a:chOff x="0" y="0"/>
          <a:chExt cx="0" cy="0"/>
        </a:xfrm>
      </p:grpSpPr>
      <p:sp>
        <p:nvSpPr>
          <p:cNvPr id="70" name="Google Shape;70;p16"/>
          <p:cNvSpPr txBox="1"/>
          <p:nvPr/>
        </p:nvSpPr>
        <p:spPr>
          <a:xfrm>
            <a:off x="9597325" y="6314100"/>
            <a:ext cx="4026000" cy="20727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Assistant ExtraBold"/>
                <a:ea typeface="Assistant ExtraBold"/>
                <a:cs typeface="Assistant ExtraBold"/>
                <a:sym typeface="Assistant ExtraBold"/>
              </a:rPr>
              <a:t>Inloggen</a:t>
            </a:r>
            <a:endParaRPr sz="6000">
              <a:solidFill>
                <a:schemeClr val="dk1"/>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59" name="Shape 259"/>
        <p:cNvGrpSpPr/>
        <p:nvPr/>
      </p:nvGrpSpPr>
      <p:grpSpPr>
        <a:xfrm>
          <a:off x="0" y="0"/>
          <a:ext cx="0" cy="0"/>
          <a:chOff x="0" y="0"/>
          <a:chExt cx="0" cy="0"/>
        </a:xfrm>
      </p:grpSpPr>
      <p:sp>
        <p:nvSpPr>
          <p:cNvPr id="260" name="Google Shape;260;p43"/>
          <p:cNvSpPr txBox="1"/>
          <p:nvPr/>
        </p:nvSpPr>
        <p:spPr>
          <a:xfrm>
            <a:off x="11063018" y="5671688"/>
            <a:ext cx="9935400" cy="4043100"/>
          </a:xfrm>
          <a:prstGeom prst="rect">
            <a:avLst/>
          </a:prstGeom>
          <a:noFill/>
          <a:ln>
            <a:noFill/>
          </a:ln>
        </p:spPr>
        <p:txBody>
          <a:bodyPr anchorCtr="0" anchor="t" bIns="50800" lIns="0" spcFirstLastPara="1" rIns="0" wrap="square" tIns="50800">
            <a:spAutoFit/>
          </a:bodyPr>
          <a:lstStyle/>
          <a:p>
            <a:pPr indent="0" lvl="0" marL="0" marR="0" rtl="0" algn="l">
              <a:lnSpc>
                <a:spcPct val="80000"/>
              </a:lnSpc>
              <a:spcBef>
                <a:spcPts val="0"/>
              </a:spcBef>
              <a:spcAft>
                <a:spcPts val="0"/>
              </a:spcAft>
              <a:buClr>
                <a:srgbClr val="0B395E"/>
              </a:buClr>
              <a:buSzPts val="8000"/>
              <a:buFont typeface="Arial"/>
              <a:buNone/>
            </a:pPr>
            <a:r>
              <a:rPr b="0" i="0" lang="nl-NL" sz="8000" u="none" cap="none" strike="noStrike">
                <a:solidFill>
                  <a:srgbClr val="0B395E"/>
                </a:solidFill>
                <a:latin typeface="Assistant SemiBold"/>
                <a:ea typeface="Assistant SemiBold"/>
                <a:cs typeface="Assistant SemiBold"/>
                <a:sym typeface="Assistant SemiBold"/>
              </a:rPr>
              <a:t>Het digitale hart</a:t>
            </a:r>
            <a:endParaRPr b="0" i="0" sz="1400" u="none" cap="none" strike="noStrike">
              <a:solidFill>
                <a:srgbClr val="000000"/>
              </a:solidFill>
              <a:latin typeface="Assistant SemiBold"/>
              <a:ea typeface="Assistant SemiBold"/>
              <a:cs typeface="Assistant SemiBold"/>
              <a:sym typeface="Assistant SemiBold"/>
            </a:endParaRPr>
          </a:p>
          <a:p>
            <a:pPr indent="0" lvl="0" marL="0" marR="0" rtl="0" algn="l">
              <a:lnSpc>
                <a:spcPct val="80000"/>
              </a:lnSpc>
              <a:spcBef>
                <a:spcPts val="0"/>
              </a:spcBef>
              <a:spcAft>
                <a:spcPts val="0"/>
              </a:spcAft>
              <a:buClr>
                <a:srgbClr val="0B395E"/>
              </a:buClr>
              <a:buSzPts val="8000"/>
              <a:buFont typeface="Arial"/>
              <a:buNone/>
            </a:pPr>
            <a:r>
              <a:rPr b="0" i="0" lang="nl-NL" sz="8000" u="none" cap="none" strike="noStrike">
                <a:solidFill>
                  <a:srgbClr val="0B395E"/>
                </a:solidFill>
                <a:latin typeface="Assistant SemiBold"/>
                <a:ea typeface="Assistant SemiBold"/>
                <a:cs typeface="Assistant SemiBold"/>
                <a:sym typeface="Assistant SemiBold"/>
              </a:rPr>
              <a:t>van je school</a:t>
            </a:r>
            <a:endParaRPr b="0" i="0" sz="1400" u="none" cap="none" strike="noStrike">
              <a:solidFill>
                <a:srgbClr val="000000"/>
              </a:solidFill>
              <a:latin typeface="Assistant SemiBold"/>
              <a:ea typeface="Assistant SemiBold"/>
              <a:cs typeface="Assistant SemiBold"/>
              <a:sym typeface="Assistant SemiBold"/>
            </a:endParaRPr>
          </a:p>
          <a:p>
            <a:pPr indent="0" lvl="0" marL="0" marR="0" rtl="0" algn="l">
              <a:lnSpc>
                <a:spcPct val="80000"/>
              </a:lnSpc>
              <a:spcBef>
                <a:spcPts val="0"/>
              </a:spcBef>
              <a:spcAft>
                <a:spcPts val="0"/>
              </a:spcAft>
              <a:buClr>
                <a:schemeClr val="lt1"/>
              </a:buClr>
              <a:buSzPts val="8000"/>
              <a:buFont typeface="Arial"/>
              <a:buNone/>
            </a:pPr>
            <a:r>
              <a:rPr b="0" i="0" lang="nl-NL" sz="8000" u="none" cap="none" strike="noStrike">
                <a:solidFill>
                  <a:schemeClr val="lt1"/>
                </a:solidFill>
                <a:latin typeface="Assistant SemiBold"/>
                <a:ea typeface="Assistant SemiBold"/>
                <a:cs typeface="Assistant SemiBold"/>
                <a:sym typeface="Assistant SemiBold"/>
              </a:rPr>
              <a:t>dat klopt voor jou</a:t>
            </a:r>
            <a:endParaRPr b="0" i="0" sz="1400" u="none" cap="none" strike="noStrike">
              <a:solidFill>
                <a:srgbClr val="000000"/>
              </a:solidFill>
              <a:latin typeface="Assistant SemiBold"/>
              <a:ea typeface="Assistant SemiBold"/>
              <a:cs typeface="Assistant SemiBold"/>
              <a:sym typeface="Assistant SemiBold"/>
            </a:endParaRPr>
          </a:p>
          <a:p>
            <a:pPr indent="0" lvl="0" marL="0" marR="0" rtl="0" algn="l">
              <a:lnSpc>
                <a:spcPct val="80000"/>
              </a:lnSpc>
              <a:spcBef>
                <a:spcPts val="0"/>
              </a:spcBef>
              <a:spcAft>
                <a:spcPts val="0"/>
              </a:spcAft>
              <a:buClr>
                <a:srgbClr val="FFFFFF"/>
              </a:buClr>
              <a:buSzPts val="8000"/>
              <a:buFont typeface="Assistant"/>
              <a:buNone/>
            </a:pPr>
            <a:r>
              <a:t/>
            </a:r>
            <a:endParaRPr b="0" i="0" sz="8000" u="none" cap="none" strike="noStrike">
              <a:solidFill>
                <a:srgbClr val="0B395E"/>
              </a:solidFill>
              <a:latin typeface="Assistant SemiBold"/>
              <a:ea typeface="Assistant SemiBold"/>
              <a:cs typeface="Assistant SemiBold"/>
              <a:sym typeface="Assistant SemiBold"/>
            </a:endParaRPr>
          </a:p>
        </p:txBody>
      </p:sp>
      <p:pic>
        <p:nvPicPr>
          <p:cNvPr id="261" name="Google Shape;261;p43"/>
          <p:cNvPicPr preferRelativeResize="0"/>
          <p:nvPr/>
        </p:nvPicPr>
        <p:blipFill rotWithShape="1">
          <a:blip r:embed="rId4">
            <a:alphaModFix/>
          </a:blip>
          <a:srcRect b="0" l="0" r="0" t="0"/>
          <a:stretch/>
        </p:blipFill>
        <p:spPr>
          <a:xfrm>
            <a:off x="3385570" y="4622366"/>
            <a:ext cx="6026910" cy="515301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74" name="Shape 74"/>
        <p:cNvGrpSpPr/>
        <p:nvPr/>
      </p:nvGrpSpPr>
      <p:grpSpPr>
        <a:xfrm>
          <a:off x="0" y="0"/>
          <a:ext cx="0" cy="0"/>
          <a:chOff x="0" y="0"/>
          <a:chExt cx="0" cy="0"/>
        </a:xfrm>
      </p:grpSpPr>
      <p:sp>
        <p:nvSpPr>
          <p:cNvPr id="75" name="Google Shape;75;p17"/>
          <p:cNvSpPr txBox="1"/>
          <p:nvPr/>
        </p:nvSpPr>
        <p:spPr>
          <a:xfrm>
            <a:off x="1277413" y="1182186"/>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Hoe kom je bij Somtoday en log je in?</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76" name="Google Shape;76;p17"/>
          <p:cNvSpPr txBox="1"/>
          <p:nvPr/>
        </p:nvSpPr>
        <p:spPr>
          <a:xfrm>
            <a:off x="1211263" y="2939721"/>
            <a:ext cx="13584900" cy="18726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chemeClr val="accent5"/>
              </a:buClr>
              <a:buSzPts val="5000"/>
              <a:buFont typeface="Arial"/>
              <a:buNone/>
            </a:pPr>
            <a:r>
              <a:rPr lang="nl-NL" sz="2500">
                <a:solidFill>
                  <a:schemeClr val="accent6"/>
                </a:solidFill>
                <a:latin typeface="Open Sans Light"/>
                <a:ea typeface="Open Sans Light"/>
                <a:cs typeface="Open Sans Light"/>
                <a:sym typeface="Open Sans Light"/>
              </a:rPr>
              <a:t>Inloggen kan via </a:t>
            </a:r>
            <a:r>
              <a:rPr lang="nl-NL" sz="2500" u="sng">
                <a:solidFill>
                  <a:schemeClr val="hlink"/>
                </a:solidFill>
                <a:latin typeface="Open Sans Light"/>
                <a:ea typeface="Open Sans Light"/>
                <a:cs typeface="Open Sans Light"/>
                <a:sym typeface="Open Sans Light"/>
                <a:hlinkClick r:id="rId4"/>
              </a:rPr>
              <a:t>somtoday.nl</a:t>
            </a:r>
            <a:r>
              <a:rPr lang="nl-NL" sz="2500">
                <a:solidFill>
                  <a:schemeClr val="accent6"/>
                </a:solidFill>
                <a:latin typeface="Open Sans Light"/>
                <a:ea typeface="Open Sans Light"/>
                <a:cs typeface="Open Sans Light"/>
                <a:sym typeface="Open Sans Light"/>
              </a:rPr>
              <a:t> of via de app in de stores. </a:t>
            </a:r>
            <a:br>
              <a:rPr lang="nl-NL" sz="2500">
                <a:solidFill>
                  <a:schemeClr val="accent6"/>
                </a:solidFill>
                <a:latin typeface="Open Sans Light"/>
                <a:ea typeface="Open Sans Light"/>
                <a:cs typeface="Open Sans Light"/>
                <a:sym typeface="Open Sans Light"/>
              </a:rPr>
            </a:b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vul de schoolnaam in en kies volgende en vul daarna de ontvangen gebruikersnaam en het wachtwoord in. </a:t>
            </a:r>
            <a:endParaRPr b="0" i="0" sz="2500" u="none" cap="none" strike="noStrike">
              <a:solidFill>
                <a:srgbClr val="000000"/>
              </a:solidFill>
              <a:latin typeface="Open Sans"/>
              <a:ea typeface="Open Sans"/>
              <a:cs typeface="Open Sans"/>
              <a:sym typeface="Open Sans"/>
            </a:endParaRPr>
          </a:p>
        </p:txBody>
      </p:sp>
      <p:pic>
        <p:nvPicPr>
          <p:cNvPr id="77" name="Google Shape;77;p17"/>
          <p:cNvPicPr preferRelativeResize="0"/>
          <p:nvPr/>
        </p:nvPicPr>
        <p:blipFill>
          <a:blip r:embed="rId5">
            <a:alphaModFix/>
          </a:blip>
          <a:stretch>
            <a:fillRect/>
          </a:stretch>
        </p:blipFill>
        <p:spPr>
          <a:xfrm>
            <a:off x="1040700" y="5291300"/>
            <a:ext cx="10215151" cy="6340426"/>
          </a:xfrm>
          <a:prstGeom prst="rect">
            <a:avLst/>
          </a:prstGeom>
          <a:noFill/>
          <a:ln>
            <a:noFill/>
          </a:ln>
        </p:spPr>
      </p:pic>
      <p:pic>
        <p:nvPicPr>
          <p:cNvPr id="78" name="Google Shape;78;p17"/>
          <p:cNvPicPr preferRelativeResize="0"/>
          <p:nvPr/>
        </p:nvPicPr>
        <p:blipFill>
          <a:blip r:embed="rId6">
            <a:alphaModFix/>
          </a:blip>
          <a:stretch>
            <a:fillRect/>
          </a:stretch>
        </p:blipFill>
        <p:spPr>
          <a:xfrm>
            <a:off x="14893123" y="1080175"/>
            <a:ext cx="4310799" cy="93423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2" name="Shape 82"/>
        <p:cNvGrpSpPr/>
        <p:nvPr/>
      </p:nvGrpSpPr>
      <p:grpSpPr>
        <a:xfrm>
          <a:off x="0" y="0"/>
          <a:ext cx="0" cy="0"/>
          <a:chOff x="0" y="0"/>
          <a:chExt cx="0" cy="0"/>
        </a:xfrm>
      </p:grpSpPr>
      <p:sp>
        <p:nvSpPr>
          <p:cNvPr id="83" name="Google Shape;83;p18"/>
          <p:cNvSpPr txBox="1"/>
          <p:nvPr/>
        </p:nvSpPr>
        <p:spPr>
          <a:xfrm>
            <a:off x="9597325" y="6314100"/>
            <a:ext cx="4026000" cy="30579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Assistant ExtraBold"/>
                <a:ea typeface="Assistant ExtraBold"/>
                <a:cs typeface="Assistant ExtraBold"/>
                <a:sym typeface="Assistant ExtraBold"/>
              </a:rPr>
              <a:t>Rooster</a:t>
            </a:r>
            <a:endParaRPr sz="6000">
              <a:solidFill>
                <a:schemeClr val="dk1"/>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87" name="Shape 87"/>
        <p:cNvGrpSpPr/>
        <p:nvPr/>
      </p:nvGrpSpPr>
      <p:grpSpPr>
        <a:xfrm>
          <a:off x="0" y="0"/>
          <a:ext cx="0" cy="0"/>
          <a:chOff x="0" y="0"/>
          <a:chExt cx="0" cy="0"/>
        </a:xfrm>
      </p:grpSpPr>
      <p:sp>
        <p:nvSpPr>
          <p:cNvPr id="88" name="Google Shape;88;p19"/>
          <p:cNvSpPr txBox="1"/>
          <p:nvPr/>
        </p:nvSpPr>
        <p:spPr>
          <a:xfrm>
            <a:off x="1211263" y="1195411"/>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Rooster</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89" name="Google Shape;89;p19"/>
          <p:cNvSpPr txBox="1"/>
          <p:nvPr/>
        </p:nvSpPr>
        <p:spPr>
          <a:xfrm>
            <a:off x="1211263" y="2752646"/>
            <a:ext cx="13584900" cy="14109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chemeClr val="accent5"/>
              </a:buClr>
              <a:buSzPts val="5000"/>
              <a:buFont typeface="Arial"/>
              <a:buNone/>
            </a:pPr>
            <a:r>
              <a:rPr lang="nl-NL" sz="2500">
                <a:solidFill>
                  <a:schemeClr val="accent6"/>
                </a:solidFill>
                <a:latin typeface="Open Sans Light"/>
                <a:ea typeface="Open Sans Light"/>
                <a:cs typeface="Open Sans Light"/>
                <a:sym typeface="Open Sans Light"/>
              </a:rPr>
              <a:t>Als je ingelogd bent dan zie je het Rooster van die week. </a:t>
            </a: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Je ziet gelijk of er voor een les een toets is opgegeven of dat er huiswerk is. En er kunnen inleveringen zijn.</a:t>
            </a:r>
            <a:endParaRPr b="0" i="0" sz="2500" u="none" cap="none" strike="noStrike">
              <a:solidFill>
                <a:srgbClr val="000000"/>
              </a:solidFill>
              <a:latin typeface="Open Sans"/>
              <a:ea typeface="Open Sans"/>
              <a:cs typeface="Open Sans"/>
              <a:sym typeface="Open Sans"/>
            </a:endParaRPr>
          </a:p>
        </p:txBody>
      </p:sp>
      <p:pic>
        <p:nvPicPr>
          <p:cNvPr id="90" name="Google Shape;90;p19"/>
          <p:cNvPicPr preferRelativeResize="0"/>
          <p:nvPr/>
        </p:nvPicPr>
        <p:blipFill>
          <a:blip r:embed="rId4">
            <a:alphaModFix/>
          </a:blip>
          <a:stretch>
            <a:fillRect/>
          </a:stretch>
        </p:blipFill>
        <p:spPr>
          <a:xfrm>
            <a:off x="1156025" y="5053600"/>
            <a:ext cx="15350801" cy="6715475"/>
          </a:xfrm>
          <a:prstGeom prst="rect">
            <a:avLst/>
          </a:prstGeom>
          <a:noFill/>
          <a:ln>
            <a:noFill/>
          </a:ln>
        </p:spPr>
      </p:pic>
      <p:sp>
        <p:nvSpPr>
          <p:cNvPr id="91" name="Google Shape;91;p19"/>
          <p:cNvSpPr txBox="1"/>
          <p:nvPr/>
        </p:nvSpPr>
        <p:spPr>
          <a:xfrm>
            <a:off x="16873950" y="1889500"/>
            <a:ext cx="4500300" cy="2052600"/>
          </a:xfrm>
          <a:prstGeom prst="rect">
            <a:avLst/>
          </a:prstGeom>
          <a:noFill/>
          <a:ln>
            <a:noFill/>
          </a:ln>
        </p:spPr>
        <p:txBody>
          <a:bodyPr anchorCtr="0" anchor="t" bIns="91425" lIns="91425" spcFirstLastPara="1" rIns="91425" wrap="square" tIns="91425">
            <a:noAutofit/>
          </a:bodyPr>
          <a:lstStyle/>
          <a:p>
            <a:pPr indent="0" lvl="6" marL="0" rtl="0" algn="l">
              <a:lnSpc>
                <a:spcPct val="120000"/>
              </a:lnSpc>
              <a:spcBef>
                <a:spcPts val="0"/>
              </a:spcBef>
              <a:spcAft>
                <a:spcPts val="0"/>
              </a:spcAft>
              <a:buNone/>
            </a:pPr>
            <a:r>
              <a:rPr lang="nl-NL" sz="2500">
                <a:solidFill>
                  <a:schemeClr val="accent6"/>
                </a:solidFill>
                <a:latin typeface="Open Sans Light"/>
                <a:ea typeface="Open Sans Light"/>
                <a:cs typeface="Open Sans Light"/>
                <a:sym typeface="Open Sans Light"/>
              </a:rPr>
              <a:t>Blauw: huiswerk</a:t>
            </a: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Oranje: kleine toets</a:t>
            </a:r>
            <a:endParaRPr sz="2500">
              <a:solidFill>
                <a:schemeClr val="accent6"/>
              </a:solidFill>
              <a:latin typeface="Open Sans Light"/>
              <a:ea typeface="Open Sans Light"/>
              <a:cs typeface="Open Sans Light"/>
              <a:sym typeface="Open Sans Light"/>
            </a:endParaRPr>
          </a:p>
          <a:p>
            <a:pPr indent="0" lvl="6" marL="0" rtl="0" algn="l">
              <a:lnSpc>
                <a:spcPct val="120000"/>
              </a:lnSpc>
              <a:spcBef>
                <a:spcPts val="0"/>
              </a:spcBef>
              <a:spcAft>
                <a:spcPts val="0"/>
              </a:spcAft>
              <a:buClr>
                <a:schemeClr val="accent5"/>
              </a:buClr>
              <a:buSzPts val="5000"/>
              <a:buFont typeface="Arial"/>
              <a:buNone/>
            </a:pPr>
            <a:r>
              <a:rPr lang="nl-NL" sz="2500">
                <a:solidFill>
                  <a:schemeClr val="accent6"/>
                </a:solidFill>
                <a:latin typeface="Open Sans Light"/>
                <a:ea typeface="Open Sans Light"/>
                <a:cs typeface="Open Sans Light"/>
                <a:sym typeface="Open Sans Light"/>
              </a:rPr>
              <a:t>Rood: grote toets</a:t>
            </a:r>
            <a:br>
              <a:rPr lang="nl-NL" sz="2500">
                <a:solidFill>
                  <a:schemeClr val="accent6"/>
                </a:solidFill>
                <a:latin typeface="Open Sans Light"/>
                <a:ea typeface="Open Sans Light"/>
                <a:cs typeface="Open Sans Light"/>
                <a:sym typeface="Open Sans Light"/>
              </a:rPr>
            </a:br>
            <a:r>
              <a:rPr lang="nl-NL" sz="2500">
                <a:solidFill>
                  <a:schemeClr val="accent6"/>
                </a:solidFill>
                <a:latin typeface="Open Sans Light"/>
                <a:ea typeface="Open Sans Light"/>
                <a:cs typeface="Open Sans Light"/>
                <a:sym typeface="Open Sans Light"/>
              </a:rPr>
              <a:t>Paars: inleveringen</a:t>
            </a:r>
            <a:endParaRPr sz="2500">
              <a:solidFill>
                <a:schemeClr val="accent6"/>
              </a:solidFill>
              <a:latin typeface="Open Sans Light"/>
              <a:ea typeface="Open Sans Light"/>
              <a:cs typeface="Open Sans Light"/>
              <a:sym typeface="Open Sans Light"/>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95" name="Shape 95"/>
        <p:cNvGrpSpPr/>
        <p:nvPr/>
      </p:nvGrpSpPr>
      <p:grpSpPr>
        <a:xfrm>
          <a:off x="0" y="0"/>
          <a:ext cx="0" cy="0"/>
          <a:chOff x="0" y="0"/>
          <a:chExt cx="0" cy="0"/>
        </a:xfrm>
      </p:grpSpPr>
      <p:sp>
        <p:nvSpPr>
          <p:cNvPr id="96" name="Google Shape;96;p20"/>
          <p:cNvSpPr txBox="1"/>
          <p:nvPr/>
        </p:nvSpPr>
        <p:spPr>
          <a:xfrm>
            <a:off x="1211263" y="1578986"/>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Rooster</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97" name="Google Shape;97;p20"/>
          <p:cNvSpPr txBox="1"/>
          <p:nvPr/>
        </p:nvSpPr>
        <p:spPr>
          <a:xfrm>
            <a:off x="1211275" y="3283825"/>
            <a:ext cx="10097400" cy="18726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chemeClr val="accent5"/>
              </a:buClr>
              <a:buSzPts val="5000"/>
              <a:buFont typeface="Arial"/>
              <a:buNone/>
            </a:pPr>
            <a:r>
              <a:rPr lang="nl-NL" sz="2500">
                <a:solidFill>
                  <a:schemeClr val="accent6"/>
                </a:solidFill>
                <a:latin typeface="Open Sans Light"/>
                <a:ea typeface="Open Sans Light"/>
                <a:cs typeface="Open Sans Light"/>
                <a:sym typeface="Open Sans Light"/>
              </a:rPr>
              <a:t>Door op de datum te klikken of te swipen ga je naar de vorige of volgende dag, met de pijltjes bovenin ga je naar de vorige of volgende week of veeg ter hoogte van de week naar links of rechts. Als je op de afspraak hebt geklikt zie meer informatie. </a:t>
            </a:r>
            <a:endParaRPr b="0" i="0" sz="2500" u="none" cap="none" strike="noStrike">
              <a:solidFill>
                <a:srgbClr val="000000"/>
              </a:solidFill>
              <a:latin typeface="Open Sans"/>
              <a:ea typeface="Open Sans"/>
              <a:cs typeface="Open Sans"/>
              <a:sym typeface="Open Sans"/>
            </a:endParaRPr>
          </a:p>
        </p:txBody>
      </p:sp>
      <p:pic>
        <p:nvPicPr>
          <p:cNvPr id="98" name="Google Shape;98;p20"/>
          <p:cNvPicPr preferRelativeResize="0"/>
          <p:nvPr/>
        </p:nvPicPr>
        <p:blipFill>
          <a:blip r:embed="rId4">
            <a:alphaModFix/>
          </a:blip>
          <a:stretch>
            <a:fillRect/>
          </a:stretch>
        </p:blipFill>
        <p:spPr>
          <a:xfrm>
            <a:off x="12959375" y="1296200"/>
            <a:ext cx="4373425" cy="9670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2" name="Shape 102"/>
        <p:cNvGrpSpPr/>
        <p:nvPr/>
      </p:nvGrpSpPr>
      <p:grpSpPr>
        <a:xfrm>
          <a:off x="0" y="0"/>
          <a:ext cx="0" cy="0"/>
          <a:chOff x="0" y="0"/>
          <a:chExt cx="0" cy="0"/>
        </a:xfrm>
      </p:grpSpPr>
      <p:sp>
        <p:nvSpPr>
          <p:cNvPr id="103" name="Google Shape;103;p21"/>
          <p:cNvSpPr txBox="1"/>
          <p:nvPr/>
        </p:nvSpPr>
        <p:spPr>
          <a:xfrm>
            <a:off x="9597325" y="6314100"/>
            <a:ext cx="6658800" cy="3057900"/>
          </a:xfrm>
          <a:prstGeom prst="rect">
            <a:avLst/>
          </a:prstGeom>
          <a:noFill/>
          <a:ln>
            <a:noFill/>
          </a:ln>
        </p:spPr>
        <p:txBody>
          <a:bodyPr anchorCtr="0" anchor="t" bIns="50800" lIns="0" spcFirstLastPara="1" rIns="0" wrap="square" tIns="50800">
            <a:spAutoFit/>
          </a:bodyPr>
          <a:lstStyle/>
          <a:p>
            <a:pPr indent="0" lvl="0" marL="0" rtl="0" algn="l">
              <a:lnSpc>
                <a:spcPct val="80000"/>
              </a:lnSpc>
              <a:spcBef>
                <a:spcPts val="0"/>
              </a:spcBef>
              <a:spcAft>
                <a:spcPts val="0"/>
              </a:spcAft>
              <a:buClr>
                <a:schemeClr val="accent6"/>
              </a:buClr>
              <a:buSzPts val="6000"/>
              <a:buFont typeface="Arial"/>
              <a:buNone/>
            </a:pPr>
            <a:r>
              <a:rPr lang="nl-NL" sz="8000">
                <a:solidFill>
                  <a:schemeClr val="accent6"/>
                </a:solidFill>
                <a:latin typeface="Assistant ExtraBold"/>
                <a:ea typeface="Assistant ExtraBold"/>
                <a:cs typeface="Assistant ExtraBold"/>
                <a:sym typeface="Assistant ExtraBold"/>
              </a:rPr>
              <a:t>Studiewijzer</a:t>
            </a:r>
            <a:endParaRPr sz="6000">
              <a:solidFill>
                <a:schemeClr val="dk1"/>
              </a:solidFill>
              <a:latin typeface="Assistant ExtraBold"/>
              <a:ea typeface="Assistant ExtraBold"/>
              <a:cs typeface="Assistant ExtraBold"/>
              <a:sym typeface="Assistant ExtraBold"/>
            </a:endParaRPr>
          </a:p>
          <a:p>
            <a:pPr indent="0" lvl="0" marL="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a:p>
            <a:pPr indent="0" lvl="0" marL="0" marR="0" rtl="0" algn="l">
              <a:lnSpc>
                <a:spcPct val="80000"/>
              </a:lnSpc>
              <a:spcBef>
                <a:spcPts val="0"/>
              </a:spcBef>
              <a:spcAft>
                <a:spcPts val="0"/>
              </a:spcAft>
              <a:buClr>
                <a:schemeClr val="accent6"/>
              </a:buClr>
              <a:buSzPts val="6000"/>
              <a:buFont typeface="Arial"/>
              <a:buNone/>
            </a:pPr>
            <a:r>
              <a:t/>
            </a:r>
            <a:endParaRPr sz="8000">
              <a:solidFill>
                <a:schemeClr val="accent6"/>
              </a:solidFill>
              <a:latin typeface="Assistant ExtraBold"/>
              <a:ea typeface="Assistant ExtraBold"/>
              <a:cs typeface="Assistant ExtraBold"/>
              <a:sym typeface="Assistant ExtraBo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07" name="Shape 107"/>
        <p:cNvGrpSpPr/>
        <p:nvPr/>
      </p:nvGrpSpPr>
      <p:grpSpPr>
        <a:xfrm>
          <a:off x="0" y="0"/>
          <a:ext cx="0" cy="0"/>
          <a:chOff x="0" y="0"/>
          <a:chExt cx="0" cy="0"/>
        </a:xfrm>
      </p:grpSpPr>
      <p:sp>
        <p:nvSpPr>
          <p:cNvPr id="108" name="Google Shape;108;p22"/>
          <p:cNvSpPr txBox="1"/>
          <p:nvPr/>
        </p:nvSpPr>
        <p:spPr>
          <a:xfrm>
            <a:off x="1913204" y="1534887"/>
            <a:ext cx="17926500" cy="1026300"/>
          </a:xfrm>
          <a:prstGeom prst="rect">
            <a:avLst/>
          </a:prstGeom>
          <a:noFill/>
          <a:ln>
            <a:noFill/>
          </a:ln>
        </p:spPr>
        <p:txBody>
          <a:bodyPr anchorCtr="0" anchor="t" bIns="50800" lIns="0" spcFirstLastPara="1" rIns="0" wrap="square" tIns="50800">
            <a:spAutoFit/>
          </a:bodyPr>
          <a:lstStyle/>
          <a:p>
            <a:pPr indent="0" lvl="0" marL="0" marR="0" rtl="0" algn="l">
              <a:lnSpc>
                <a:spcPct val="100000"/>
              </a:lnSpc>
              <a:spcBef>
                <a:spcPts val="0"/>
              </a:spcBef>
              <a:spcAft>
                <a:spcPts val="0"/>
              </a:spcAft>
              <a:buClr>
                <a:schemeClr val="accent6"/>
              </a:buClr>
              <a:buSzPts val="8000"/>
              <a:buFont typeface="Arial"/>
              <a:buNone/>
            </a:pPr>
            <a:r>
              <a:rPr lang="nl-NL" sz="6000">
                <a:solidFill>
                  <a:schemeClr val="accent6"/>
                </a:solidFill>
                <a:latin typeface="Assistant SemiBold"/>
                <a:ea typeface="Assistant SemiBold"/>
                <a:cs typeface="Assistant SemiBold"/>
                <a:sym typeface="Assistant SemiBold"/>
              </a:rPr>
              <a:t>Studiewijzer</a:t>
            </a:r>
            <a:endParaRPr b="0" i="0" sz="6000" u="none" cap="none" strike="noStrike">
              <a:solidFill>
                <a:schemeClr val="accent6"/>
              </a:solidFill>
              <a:latin typeface="Assistant SemiBold"/>
              <a:ea typeface="Assistant SemiBold"/>
              <a:cs typeface="Assistant SemiBold"/>
              <a:sym typeface="Assistant SemiBold"/>
            </a:endParaRPr>
          </a:p>
        </p:txBody>
      </p:sp>
      <p:sp>
        <p:nvSpPr>
          <p:cNvPr id="109" name="Google Shape;109;p22"/>
          <p:cNvSpPr txBox="1"/>
          <p:nvPr/>
        </p:nvSpPr>
        <p:spPr>
          <a:xfrm>
            <a:off x="1991640" y="2944675"/>
            <a:ext cx="11697900" cy="949200"/>
          </a:xfrm>
          <a:prstGeom prst="rect">
            <a:avLst/>
          </a:prstGeom>
          <a:noFill/>
          <a:ln>
            <a:noFill/>
          </a:ln>
        </p:spPr>
        <p:txBody>
          <a:bodyPr anchorCtr="0" anchor="t" bIns="50800" lIns="0" spcFirstLastPara="1" rIns="0" wrap="square" tIns="50800">
            <a:spAutoFit/>
          </a:bodyPr>
          <a:lstStyle/>
          <a:p>
            <a:pPr indent="0" lvl="6" marL="0" marR="0" rtl="0" algn="l">
              <a:lnSpc>
                <a:spcPct val="120000"/>
              </a:lnSpc>
              <a:spcBef>
                <a:spcPts val="0"/>
              </a:spcBef>
              <a:spcAft>
                <a:spcPts val="0"/>
              </a:spcAft>
              <a:buClr>
                <a:srgbClr val="000000"/>
              </a:buClr>
              <a:buSzPts val="3000"/>
              <a:buFont typeface="Arial"/>
              <a:buNone/>
            </a:pPr>
            <a:r>
              <a:rPr lang="nl-NL" sz="2500">
                <a:solidFill>
                  <a:schemeClr val="accent6"/>
                </a:solidFill>
                <a:latin typeface="Open Sans Light"/>
                <a:ea typeface="Open Sans Light"/>
                <a:cs typeface="Open Sans Light"/>
                <a:sym typeface="Open Sans Light"/>
              </a:rPr>
              <a:t>In je studiewijzer zie je al het opgegeven huiswerk en toetsen die er gepland zijn. Hier komen dezelfde kleuren voor de activiteiten die je moet doen terug.</a:t>
            </a:r>
            <a:endParaRPr b="0" i="0" sz="2500" u="none" cap="none" strike="noStrike">
              <a:solidFill>
                <a:schemeClr val="accent6"/>
              </a:solidFill>
              <a:latin typeface="Open Sans Light"/>
              <a:ea typeface="Open Sans Light"/>
              <a:cs typeface="Open Sans Light"/>
              <a:sym typeface="Open Sans Light"/>
            </a:endParaRPr>
          </a:p>
        </p:txBody>
      </p:sp>
      <p:pic>
        <p:nvPicPr>
          <p:cNvPr id="110" name="Google Shape;110;p22"/>
          <p:cNvPicPr preferRelativeResize="0"/>
          <p:nvPr/>
        </p:nvPicPr>
        <p:blipFill>
          <a:blip r:embed="rId4">
            <a:alphaModFix/>
          </a:blip>
          <a:stretch>
            <a:fillRect/>
          </a:stretch>
        </p:blipFill>
        <p:spPr>
          <a:xfrm>
            <a:off x="8438225" y="6463475"/>
            <a:ext cx="14709048" cy="6363376"/>
          </a:xfrm>
          <a:prstGeom prst="rect">
            <a:avLst/>
          </a:prstGeom>
          <a:noFill/>
          <a:ln>
            <a:noFill/>
          </a:ln>
        </p:spPr>
      </p:pic>
      <p:pic>
        <p:nvPicPr>
          <p:cNvPr id="111" name="Google Shape;111;p22"/>
          <p:cNvPicPr preferRelativeResize="0"/>
          <p:nvPr/>
        </p:nvPicPr>
        <p:blipFill>
          <a:blip r:embed="rId5">
            <a:alphaModFix/>
          </a:blip>
          <a:stretch>
            <a:fillRect/>
          </a:stretch>
        </p:blipFill>
        <p:spPr>
          <a:xfrm>
            <a:off x="20272600" y="2129146"/>
            <a:ext cx="2812757" cy="32126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White">
  <a:themeElements>
    <a:clrScheme name="SomToday 1">
      <a:dk1>
        <a:srgbClr val="000000"/>
      </a:dk1>
      <a:lt1>
        <a:srgbClr val="FFFFFF"/>
      </a:lt1>
      <a:dk2>
        <a:srgbClr val="5E5E5E"/>
      </a:dk2>
      <a:lt2>
        <a:srgbClr val="D5D5D5"/>
      </a:lt2>
      <a:accent1>
        <a:srgbClr val="E03319"/>
      </a:accent1>
      <a:accent2>
        <a:srgbClr val="FFBC27"/>
      </a:accent2>
      <a:accent3>
        <a:srgbClr val="EC9393"/>
      </a:accent3>
      <a:accent4>
        <a:srgbClr val="60D8CA"/>
      </a:accent4>
      <a:accent5>
        <a:srgbClr val="1860AA"/>
      </a:accent5>
      <a:accent6>
        <a:srgbClr val="133859"/>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5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